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7"/>
  </p:notesMasterIdLst>
  <p:sldIdLst>
    <p:sldId id="256" r:id="rId2"/>
    <p:sldId id="257" r:id="rId3"/>
    <p:sldId id="274" r:id="rId4"/>
    <p:sldId id="258" r:id="rId5"/>
    <p:sldId id="259" r:id="rId6"/>
    <p:sldId id="275" r:id="rId7"/>
    <p:sldId id="268" r:id="rId8"/>
    <p:sldId id="264" r:id="rId9"/>
    <p:sldId id="270" r:id="rId10"/>
    <p:sldId id="271" r:id="rId11"/>
    <p:sldId id="272" r:id="rId12"/>
    <p:sldId id="273" r:id="rId13"/>
    <p:sldId id="265" r:id="rId14"/>
    <p:sldId id="276" r:id="rId15"/>
    <p:sldId id="269" r:id="rId16"/>
  </p:sldIdLst>
  <p:sldSz cx="9144000" cy="5143500" type="screen16x9"/>
  <p:notesSz cx="6858000" cy="9144000"/>
  <p:embeddedFontLst>
    <p:embeddedFont>
      <p:font typeface="Be Vietnam Pro" panose="020B0604020202020204" charset="0"/>
      <p:regular r:id="rId18"/>
      <p:bold r:id="rId19"/>
      <p:italic r:id="rId20"/>
      <p:boldItalic r:id="rId21"/>
    </p:embeddedFont>
    <p:embeddedFont>
      <p:font typeface="Bebas Neue" panose="020B0606020202050201" pitchFamily="34" charset="0"/>
      <p:regular r:id="rId22"/>
    </p:embeddedFont>
    <p:embeddedFont>
      <p:font typeface="Montserrat" panose="00000500000000000000" pitchFamily="2" charset="0"/>
      <p:regular r:id="rId23"/>
      <p:bold r:id="rId24"/>
      <p:italic r:id="rId25"/>
      <p:boldItalic r:id="rId26"/>
    </p:embeddedFont>
    <p:embeddedFont>
      <p:font typeface="Open Sans" panose="020B060603050402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FA7615-4715-4597-924F-859ACB6A6B64}">
  <a:tblStyle styleId="{AEFA7615-4715-4597-924F-859ACB6A6B6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690"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166a2b5b57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166a2b5b57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64881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166a2b5b57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166a2b5b57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89351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164f1886d5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164f1886d5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164f1886d5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164f1886d5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3444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164f1886d5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164f1886d5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1836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164f1886d5d_0_6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164f1886d5d_0_6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164f1886d5d_0_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164f1886d5d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164f1886d5d_0_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164f1886d5d_0_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164f1886d5d_0_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164f1886d5d_0_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51617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164f1886d5d_0_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164f1886d5d_0_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00400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166a2b5b57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166a2b5b57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166a2b5b57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166a2b5b57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1746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166a2b5b57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166a2b5b57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4961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87918" y="-4997"/>
            <a:ext cx="8768329" cy="4984347"/>
            <a:chOff x="187918" y="-4997"/>
            <a:chExt cx="8768329" cy="4984347"/>
          </a:xfrm>
        </p:grpSpPr>
        <p:sp>
          <p:nvSpPr>
            <p:cNvPr id="10" name="Google Shape;10;p2"/>
            <p:cNvSpPr/>
            <p:nvPr/>
          </p:nvSpPr>
          <p:spPr>
            <a:xfrm>
              <a:off x="340500" y="662650"/>
              <a:ext cx="8463000" cy="4316700"/>
            </a:xfrm>
            <a:prstGeom prst="roundRect">
              <a:avLst>
                <a:gd name="adj" fmla="val 2632"/>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95709" y="528466"/>
              <a:ext cx="8754637" cy="325190"/>
            </a:xfrm>
            <a:custGeom>
              <a:avLst/>
              <a:gdLst/>
              <a:ahLst/>
              <a:cxnLst/>
              <a:rect l="l" t="t" r="r" b="b"/>
              <a:pathLst>
                <a:path w="285423" h="10602" extrusionOk="0">
                  <a:moveTo>
                    <a:pt x="0" y="0"/>
                  </a:moveTo>
                  <a:lnTo>
                    <a:pt x="0" y="10601"/>
                  </a:lnTo>
                  <a:lnTo>
                    <a:pt x="285423" y="10601"/>
                  </a:lnTo>
                  <a:lnTo>
                    <a:pt x="28542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25017" y="528466"/>
              <a:ext cx="583514" cy="325190"/>
            </a:xfrm>
            <a:custGeom>
              <a:avLst/>
              <a:gdLst/>
              <a:ahLst/>
              <a:cxnLst/>
              <a:rect l="l" t="t" r="r" b="b"/>
              <a:pathLst>
                <a:path w="19024" h="10602" extrusionOk="0">
                  <a:moveTo>
                    <a:pt x="9446" y="0"/>
                  </a:moveTo>
                  <a:lnTo>
                    <a:pt x="0" y="10601"/>
                  </a:lnTo>
                  <a:lnTo>
                    <a:pt x="9504"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42025" y="528466"/>
              <a:ext cx="583514" cy="325190"/>
            </a:xfrm>
            <a:custGeom>
              <a:avLst/>
              <a:gdLst/>
              <a:ahLst/>
              <a:cxnLst/>
              <a:rect l="l" t="t" r="r" b="b"/>
              <a:pathLst>
                <a:path w="19024" h="10602" extrusionOk="0">
                  <a:moveTo>
                    <a:pt x="9446" y="0"/>
                  </a:moveTo>
                  <a:lnTo>
                    <a:pt x="1" y="10601"/>
                  </a:lnTo>
                  <a:lnTo>
                    <a:pt x="9504" y="10601"/>
                  </a:lnTo>
                  <a:lnTo>
                    <a:pt x="1902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407978" y="528466"/>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990970" y="528466"/>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574116" y="528466"/>
              <a:ext cx="583483" cy="325190"/>
            </a:xfrm>
            <a:custGeom>
              <a:avLst/>
              <a:gdLst/>
              <a:ahLst/>
              <a:cxnLst/>
              <a:rect l="l" t="t" r="r" b="b"/>
              <a:pathLst>
                <a:path w="19023" h="10602" extrusionOk="0">
                  <a:moveTo>
                    <a:pt x="9447" y="0"/>
                  </a:moveTo>
                  <a:lnTo>
                    <a:pt x="0" y="10601"/>
                  </a:lnTo>
                  <a:lnTo>
                    <a:pt x="9503"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140913" y="528313"/>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725316" y="528313"/>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313431" y="528466"/>
              <a:ext cx="583667" cy="325190"/>
            </a:xfrm>
            <a:custGeom>
              <a:avLst/>
              <a:gdLst/>
              <a:ahLst/>
              <a:cxnLst/>
              <a:rect l="l" t="t" r="r" b="b"/>
              <a:pathLst>
                <a:path w="19029" h="10602" extrusionOk="0">
                  <a:moveTo>
                    <a:pt x="9452" y="0"/>
                  </a:moveTo>
                  <a:lnTo>
                    <a:pt x="0" y="10601"/>
                  </a:lnTo>
                  <a:lnTo>
                    <a:pt x="9510"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896607" y="528466"/>
              <a:ext cx="583452" cy="325190"/>
            </a:xfrm>
            <a:custGeom>
              <a:avLst/>
              <a:gdLst/>
              <a:ahLst/>
              <a:cxnLst/>
              <a:rect l="l" t="t" r="r" b="b"/>
              <a:pathLst>
                <a:path w="19022" h="10602" extrusionOk="0">
                  <a:moveTo>
                    <a:pt x="9446" y="0"/>
                  </a:moveTo>
                  <a:lnTo>
                    <a:pt x="0" y="10601"/>
                  </a:lnTo>
                  <a:lnTo>
                    <a:pt x="9503"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463374" y="528313"/>
              <a:ext cx="583636" cy="325190"/>
            </a:xfrm>
            <a:custGeom>
              <a:avLst/>
              <a:gdLst/>
              <a:ahLst/>
              <a:cxnLst/>
              <a:rect l="l" t="t" r="r" b="b"/>
              <a:pathLst>
                <a:path w="19028" h="10602" extrusionOk="0">
                  <a:moveTo>
                    <a:pt x="9446" y="0"/>
                  </a:moveTo>
                  <a:lnTo>
                    <a:pt x="0"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047777" y="528313"/>
              <a:ext cx="583667" cy="325190"/>
            </a:xfrm>
            <a:custGeom>
              <a:avLst/>
              <a:gdLst/>
              <a:ahLst/>
              <a:cxnLst/>
              <a:rect l="l" t="t" r="r" b="b"/>
              <a:pathLst>
                <a:path w="19029" h="10602" extrusionOk="0">
                  <a:moveTo>
                    <a:pt x="9446" y="0"/>
                  </a:moveTo>
                  <a:lnTo>
                    <a:pt x="1"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636075" y="528466"/>
              <a:ext cx="583452" cy="325190"/>
            </a:xfrm>
            <a:custGeom>
              <a:avLst/>
              <a:gdLst/>
              <a:ahLst/>
              <a:cxnLst/>
              <a:rect l="l" t="t" r="r" b="b"/>
              <a:pathLst>
                <a:path w="19022" h="10602" extrusionOk="0">
                  <a:moveTo>
                    <a:pt x="9446" y="0"/>
                  </a:moveTo>
                  <a:lnTo>
                    <a:pt x="0" y="10601"/>
                  </a:lnTo>
                  <a:lnTo>
                    <a:pt x="9504"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219037" y="528466"/>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785834" y="528313"/>
              <a:ext cx="583667" cy="325190"/>
            </a:xfrm>
            <a:custGeom>
              <a:avLst/>
              <a:gdLst/>
              <a:ahLst/>
              <a:cxnLst/>
              <a:rect l="l" t="t" r="r" b="b"/>
              <a:pathLst>
                <a:path w="19029" h="10602" extrusionOk="0">
                  <a:moveTo>
                    <a:pt x="9451"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2"/>
            <p:cNvGrpSpPr/>
            <p:nvPr/>
          </p:nvGrpSpPr>
          <p:grpSpPr>
            <a:xfrm rot="29908">
              <a:off x="190089" y="33114"/>
              <a:ext cx="8763986" cy="537311"/>
              <a:chOff x="190096" y="10"/>
              <a:chExt cx="8763655" cy="537290"/>
            </a:xfrm>
          </p:grpSpPr>
          <p:sp>
            <p:nvSpPr>
              <p:cNvPr id="29" name="Google Shape;29;p2"/>
              <p:cNvSpPr/>
              <p:nvPr/>
            </p:nvSpPr>
            <p:spPr>
              <a:xfrm>
                <a:off x="190096" y="10"/>
                <a:ext cx="8763655" cy="537290"/>
              </a:xfrm>
              <a:custGeom>
                <a:avLst/>
                <a:gdLst/>
                <a:ahLst/>
                <a:cxnLst/>
                <a:rect l="l" t="t" r="r" b="b"/>
                <a:pathLst>
                  <a:path w="285717" h="17517" extrusionOk="0">
                    <a:moveTo>
                      <a:pt x="285455" y="1"/>
                    </a:moveTo>
                    <a:lnTo>
                      <a:pt x="0" y="6974"/>
                    </a:lnTo>
                    <a:lnTo>
                      <a:pt x="262" y="17517"/>
                    </a:lnTo>
                    <a:lnTo>
                      <a:pt x="285716" y="10544"/>
                    </a:lnTo>
                    <a:lnTo>
                      <a:pt x="285455" y="1"/>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19250" y="191467"/>
                <a:ext cx="591335" cy="320681"/>
              </a:xfrm>
              <a:custGeom>
                <a:avLst/>
                <a:gdLst/>
                <a:ahLst/>
                <a:cxnLst/>
                <a:rect l="l" t="t" r="r" b="b"/>
                <a:pathLst>
                  <a:path w="19279" h="10455" extrusionOk="0">
                    <a:moveTo>
                      <a:pt x="9503" y="0"/>
                    </a:moveTo>
                    <a:lnTo>
                      <a:pt x="0" y="230"/>
                    </a:lnTo>
                    <a:lnTo>
                      <a:pt x="9703" y="10454"/>
                    </a:lnTo>
                    <a:lnTo>
                      <a:pt x="19279" y="10220"/>
                    </a:lnTo>
                    <a:lnTo>
                      <a:pt x="950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36411" y="205730"/>
                <a:ext cx="591366" cy="320681"/>
              </a:xfrm>
              <a:custGeom>
                <a:avLst/>
                <a:gdLst/>
                <a:ahLst/>
                <a:cxnLst/>
                <a:rect l="l" t="t" r="r" b="b"/>
                <a:pathLst>
                  <a:path w="19280" h="10455" extrusionOk="0">
                    <a:moveTo>
                      <a:pt x="9504" y="1"/>
                    </a:moveTo>
                    <a:lnTo>
                      <a:pt x="1" y="230"/>
                    </a:lnTo>
                    <a:lnTo>
                      <a:pt x="9703"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402212" y="177174"/>
                <a:ext cx="591212" cy="320681"/>
              </a:xfrm>
              <a:custGeom>
                <a:avLst/>
                <a:gdLst/>
                <a:ahLst/>
                <a:cxnLst/>
                <a:rect l="l" t="t" r="r" b="b"/>
                <a:pathLst>
                  <a:path w="19275" h="10455" extrusionOk="0">
                    <a:moveTo>
                      <a:pt x="9499" y="1"/>
                    </a:moveTo>
                    <a:lnTo>
                      <a:pt x="1" y="230"/>
                    </a:lnTo>
                    <a:lnTo>
                      <a:pt x="9697" y="10455"/>
                    </a:lnTo>
                    <a:lnTo>
                      <a:pt x="19274"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985051" y="162911"/>
                <a:ext cx="591212" cy="320865"/>
              </a:xfrm>
              <a:custGeom>
                <a:avLst/>
                <a:gdLst/>
                <a:ahLst/>
                <a:cxnLst/>
                <a:rect l="l" t="t" r="r" b="b"/>
                <a:pathLst>
                  <a:path w="19275" h="10461" extrusionOk="0">
                    <a:moveTo>
                      <a:pt x="9499" y="0"/>
                    </a:moveTo>
                    <a:lnTo>
                      <a:pt x="0" y="236"/>
                    </a:lnTo>
                    <a:lnTo>
                      <a:pt x="9697"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567859" y="148618"/>
                <a:ext cx="591182" cy="320896"/>
              </a:xfrm>
              <a:custGeom>
                <a:avLst/>
                <a:gdLst/>
                <a:ahLst/>
                <a:cxnLst/>
                <a:rect l="l" t="t" r="r" b="b"/>
                <a:pathLst>
                  <a:path w="19274" h="10462" extrusionOk="0">
                    <a:moveTo>
                      <a:pt x="9499" y="1"/>
                    </a:moveTo>
                    <a:lnTo>
                      <a:pt x="1" y="237"/>
                    </a:lnTo>
                    <a:lnTo>
                      <a:pt x="9702" y="10461"/>
                    </a:lnTo>
                    <a:lnTo>
                      <a:pt x="19273"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134503" y="134846"/>
                <a:ext cx="591366" cy="320681"/>
              </a:xfrm>
              <a:custGeom>
                <a:avLst/>
                <a:gdLst/>
                <a:ahLst/>
                <a:cxnLst/>
                <a:rect l="l" t="t" r="r" b="b"/>
                <a:pathLst>
                  <a:path w="19280" h="10455" extrusionOk="0">
                    <a:moveTo>
                      <a:pt x="9504" y="1"/>
                    </a:moveTo>
                    <a:lnTo>
                      <a:pt x="0" y="230"/>
                    </a:lnTo>
                    <a:lnTo>
                      <a:pt x="9702"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718752" y="120583"/>
                <a:ext cx="591366" cy="320712"/>
              </a:xfrm>
              <a:custGeom>
                <a:avLst/>
                <a:gdLst/>
                <a:ahLst/>
                <a:cxnLst/>
                <a:rect l="l" t="t" r="r" b="b"/>
                <a:pathLst>
                  <a:path w="19280" h="10456" extrusionOk="0">
                    <a:moveTo>
                      <a:pt x="9504" y="0"/>
                    </a:moveTo>
                    <a:lnTo>
                      <a:pt x="0" y="231"/>
                    </a:lnTo>
                    <a:lnTo>
                      <a:pt x="9703"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306867" y="106290"/>
                <a:ext cx="591182" cy="320742"/>
              </a:xfrm>
              <a:custGeom>
                <a:avLst/>
                <a:gdLst/>
                <a:ahLst/>
                <a:cxnLst/>
                <a:rect l="l" t="t" r="r" b="b"/>
                <a:pathLst>
                  <a:path w="19274" h="10457" extrusionOk="0">
                    <a:moveTo>
                      <a:pt x="9498" y="1"/>
                    </a:moveTo>
                    <a:lnTo>
                      <a:pt x="1" y="232"/>
                    </a:lnTo>
                    <a:lnTo>
                      <a:pt x="9697" y="10456"/>
                    </a:lnTo>
                    <a:lnTo>
                      <a:pt x="19273" y="10220"/>
                    </a:lnTo>
                    <a:lnTo>
                      <a:pt x="9498"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889675" y="92058"/>
                <a:ext cx="591212" cy="320681"/>
              </a:xfrm>
              <a:custGeom>
                <a:avLst/>
                <a:gdLst/>
                <a:ahLst/>
                <a:cxnLst/>
                <a:rect l="l" t="t" r="r" b="b"/>
                <a:pathLst>
                  <a:path w="19275" h="10455" extrusionOk="0">
                    <a:moveTo>
                      <a:pt x="9499" y="1"/>
                    </a:moveTo>
                    <a:lnTo>
                      <a:pt x="0" y="230"/>
                    </a:lnTo>
                    <a:lnTo>
                      <a:pt x="9698" y="10455"/>
                    </a:lnTo>
                    <a:lnTo>
                      <a:pt x="19274" y="10219"/>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456288" y="78102"/>
                <a:ext cx="591366" cy="320681"/>
              </a:xfrm>
              <a:custGeom>
                <a:avLst/>
                <a:gdLst/>
                <a:ahLst/>
                <a:cxnLst/>
                <a:rect l="l" t="t" r="r" b="b"/>
                <a:pathLst>
                  <a:path w="19280" h="10455" extrusionOk="0">
                    <a:moveTo>
                      <a:pt x="9504" y="0"/>
                    </a:moveTo>
                    <a:lnTo>
                      <a:pt x="1" y="230"/>
                    </a:lnTo>
                    <a:lnTo>
                      <a:pt x="9703" y="10454"/>
                    </a:lnTo>
                    <a:lnTo>
                      <a:pt x="19279" y="10225"/>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040569" y="63809"/>
                <a:ext cx="591182" cy="320742"/>
              </a:xfrm>
              <a:custGeom>
                <a:avLst/>
                <a:gdLst/>
                <a:ahLst/>
                <a:cxnLst/>
                <a:rect l="l" t="t" r="r" b="b"/>
                <a:pathLst>
                  <a:path w="19274" h="10457" extrusionOk="0">
                    <a:moveTo>
                      <a:pt x="9504" y="1"/>
                    </a:moveTo>
                    <a:lnTo>
                      <a:pt x="1" y="232"/>
                    </a:lnTo>
                    <a:lnTo>
                      <a:pt x="9702" y="10456"/>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628530" y="49546"/>
                <a:ext cx="591366" cy="320712"/>
              </a:xfrm>
              <a:custGeom>
                <a:avLst/>
                <a:gdLst/>
                <a:ahLst/>
                <a:cxnLst/>
                <a:rect l="l" t="t" r="r" b="b"/>
                <a:pathLst>
                  <a:path w="19280" h="10456" extrusionOk="0">
                    <a:moveTo>
                      <a:pt x="9504" y="0"/>
                    </a:moveTo>
                    <a:lnTo>
                      <a:pt x="0" y="231"/>
                    </a:lnTo>
                    <a:lnTo>
                      <a:pt x="9702"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211491" y="35314"/>
                <a:ext cx="591182" cy="320681"/>
              </a:xfrm>
              <a:custGeom>
                <a:avLst/>
                <a:gdLst/>
                <a:ahLst/>
                <a:cxnLst/>
                <a:rect l="l" t="t" r="r" b="b"/>
                <a:pathLst>
                  <a:path w="19274" h="10455" extrusionOk="0">
                    <a:moveTo>
                      <a:pt x="9499" y="0"/>
                    </a:moveTo>
                    <a:lnTo>
                      <a:pt x="1" y="230"/>
                    </a:lnTo>
                    <a:lnTo>
                      <a:pt x="9697" y="10454"/>
                    </a:lnTo>
                    <a:lnTo>
                      <a:pt x="19273"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778135" y="21327"/>
                <a:ext cx="591151" cy="320896"/>
              </a:xfrm>
              <a:custGeom>
                <a:avLst/>
                <a:gdLst/>
                <a:ahLst/>
                <a:cxnLst/>
                <a:rect l="l" t="t" r="r" b="b"/>
                <a:pathLst>
                  <a:path w="19273" h="10462" extrusionOk="0">
                    <a:moveTo>
                      <a:pt x="9504" y="1"/>
                    </a:moveTo>
                    <a:lnTo>
                      <a:pt x="0" y="237"/>
                    </a:lnTo>
                    <a:lnTo>
                      <a:pt x="9702" y="10461"/>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362385" y="7064"/>
                <a:ext cx="591212" cy="320865"/>
              </a:xfrm>
              <a:custGeom>
                <a:avLst/>
                <a:gdLst/>
                <a:ahLst/>
                <a:cxnLst/>
                <a:rect l="l" t="t" r="r" b="b"/>
                <a:pathLst>
                  <a:path w="19275" h="10461" extrusionOk="0">
                    <a:moveTo>
                      <a:pt x="9499" y="0"/>
                    </a:moveTo>
                    <a:lnTo>
                      <a:pt x="0" y="236"/>
                    </a:lnTo>
                    <a:lnTo>
                      <a:pt x="9703"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2"/>
            <p:cNvSpPr/>
            <p:nvPr/>
          </p:nvSpPr>
          <p:spPr>
            <a:xfrm>
              <a:off x="8370237" y="528313"/>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95709" y="530736"/>
              <a:ext cx="8758195" cy="31"/>
            </a:xfrm>
            <a:custGeom>
              <a:avLst/>
              <a:gdLst/>
              <a:ahLst/>
              <a:cxnLst/>
              <a:rect l="l" t="t" r="r" b="b"/>
              <a:pathLst>
                <a:path w="285539" h="1" fill="none" extrusionOk="0">
                  <a:moveTo>
                    <a:pt x="0" y="0"/>
                  </a:moveTo>
                  <a:lnTo>
                    <a:pt x="285538" y="0"/>
                  </a:lnTo>
                </a:path>
              </a:pathLst>
            </a:custGeom>
            <a:noFill/>
            <a:ln w="6150" cap="flat" cmpd="sng">
              <a:solidFill>
                <a:srgbClr val="171717"/>
              </a:solidFill>
              <a:prstDash val="solid"/>
              <a:miter lim="12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95709" y="207663"/>
              <a:ext cx="499164" cy="645994"/>
            </a:xfrm>
            <a:custGeom>
              <a:avLst/>
              <a:gdLst/>
              <a:ahLst/>
              <a:cxnLst/>
              <a:rect l="l" t="t" r="r" b="b"/>
              <a:pathLst>
                <a:path w="16274" h="21061" extrusionOk="0">
                  <a:moveTo>
                    <a:pt x="0" y="0"/>
                  </a:moveTo>
                  <a:lnTo>
                    <a:pt x="0" y="21060"/>
                  </a:lnTo>
                  <a:lnTo>
                    <a:pt x="16273" y="21060"/>
                  </a:lnTo>
                  <a:lnTo>
                    <a:pt x="835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78126" y="284282"/>
              <a:ext cx="54198" cy="54229"/>
            </a:xfrm>
            <a:custGeom>
              <a:avLst/>
              <a:gdLst/>
              <a:ahLst/>
              <a:cxnLst/>
              <a:rect l="l" t="t" r="r" b="b"/>
              <a:pathLst>
                <a:path w="1767" h="1768" extrusionOk="0">
                  <a:moveTo>
                    <a:pt x="884" y="0"/>
                  </a:moveTo>
                  <a:cubicBezTo>
                    <a:pt x="397" y="0"/>
                    <a:pt x="0" y="398"/>
                    <a:pt x="0" y="885"/>
                  </a:cubicBezTo>
                  <a:cubicBezTo>
                    <a:pt x="0" y="1375"/>
                    <a:pt x="397" y="1768"/>
                    <a:pt x="884" y="1768"/>
                  </a:cubicBezTo>
                  <a:cubicBezTo>
                    <a:pt x="1375" y="1768"/>
                    <a:pt x="1767" y="1375"/>
                    <a:pt x="1767" y="885"/>
                  </a:cubicBezTo>
                  <a:cubicBezTo>
                    <a:pt x="1767" y="398"/>
                    <a:pt x="1375" y="0"/>
                    <a:pt x="884" y="0"/>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85978" y="721519"/>
              <a:ext cx="54198" cy="54198"/>
            </a:xfrm>
            <a:custGeom>
              <a:avLst/>
              <a:gdLst/>
              <a:ahLst/>
              <a:cxnLst/>
              <a:rect l="l" t="t" r="r" b="b"/>
              <a:pathLst>
                <a:path w="1767" h="1767" extrusionOk="0">
                  <a:moveTo>
                    <a:pt x="884" y="1"/>
                  </a:moveTo>
                  <a:cubicBezTo>
                    <a:pt x="398" y="1"/>
                    <a:pt x="0" y="398"/>
                    <a:pt x="0" y="884"/>
                  </a:cubicBezTo>
                  <a:cubicBezTo>
                    <a:pt x="0" y="1376"/>
                    <a:pt x="398" y="1767"/>
                    <a:pt x="884" y="1767"/>
                  </a:cubicBezTo>
                  <a:cubicBezTo>
                    <a:pt x="1370" y="1767"/>
                    <a:pt x="1767" y="1376"/>
                    <a:pt x="1767" y="884"/>
                  </a:cubicBezTo>
                  <a:cubicBezTo>
                    <a:pt x="1767" y="398"/>
                    <a:pt x="1370"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82221" y="721519"/>
              <a:ext cx="54229" cy="54198"/>
            </a:xfrm>
            <a:custGeom>
              <a:avLst/>
              <a:gdLst/>
              <a:ahLst/>
              <a:cxnLst/>
              <a:rect l="l" t="t" r="r" b="b"/>
              <a:pathLst>
                <a:path w="1768" h="1767" extrusionOk="0">
                  <a:moveTo>
                    <a:pt x="884" y="1"/>
                  </a:moveTo>
                  <a:cubicBezTo>
                    <a:pt x="398" y="1"/>
                    <a:pt x="1" y="398"/>
                    <a:pt x="1" y="884"/>
                  </a:cubicBezTo>
                  <a:cubicBezTo>
                    <a:pt x="1" y="1376"/>
                    <a:pt x="398" y="1767"/>
                    <a:pt x="884" y="1767"/>
                  </a:cubicBezTo>
                  <a:cubicBezTo>
                    <a:pt x="1371" y="1767"/>
                    <a:pt x="1767" y="1376"/>
                    <a:pt x="1767" y="884"/>
                  </a:cubicBezTo>
                  <a:cubicBezTo>
                    <a:pt x="1767" y="398"/>
                    <a:pt x="1371"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Google Shape;53;p2"/>
          <p:cNvSpPr txBox="1">
            <a:spLocks noGrp="1"/>
          </p:cNvSpPr>
          <p:nvPr>
            <p:ph type="ctrTitle"/>
          </p:nvPr>
        </p:nvSpPr>
        <p:spPr>
          <a:xfrm>
            <a:off x="2335950" y="1011975"/>
            <a:ext cx="5804400" cy="20265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5200"/>
              <a:buNone/>
              <a:defRPr sz="4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4" name="Google Shape;54;p2"/>
          <p:cNvSpPr txBox="1">
            <a:spLocks noGrp="1"/>
          </p:cNvSpPr>
          <p:nvPr>
            <p:ph type="subTitle" idx="1"/>
          </p:nvPr>
        </p:nvSpPr>
        <p:spPr>
          <a:xfrm>
            <a:off x="2335950" y="3229725"/>
            <a:ext cx="43590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2"/>
        <p:cNvGrpSpPr/>
        <p:nvPr/>
      </p:nvGrpSpPr>
      <p:grpSpPr>
        <a:xfrm>
          <a:off x="0" y="0"/>
          <a:ext cx="0" cy="0"/>
          <a:chOff x="0" y="0"/>
          <a:chExt cx="0" cy="0"/>
        </a:xfrm>
      </p:grpSpPr>
      <p:grpSp>
        <p:nvGrpSpPr>
          <p:cNvPr id="433" name="Google Shape;433;p11"/>
          <p:cNvGrpSpPr/>
          <p:nvPr/>
        </p:nvGrpSpPr>
        <p:grpSpPr>
          <a:xfrm>
            <a:off x="187918" y="-4997"/>
            <a:ext cx="8768329" cy="4984347"/>
            <a:chOff x="187918" y="-4997"/>
            <a:chExt cx="8768329" cy="4984347"/>
          </a:xfrm>
        </p:grpSpPr>
        <p:sp>
          <p:nvSpPr>
            <p:cNvPr id="434" name="Google Shape;434;p11"/>
            <p:cNvSpPr/>
            <p:nvPr/>
          </p:nvSpPr>
          <p:spPr>
            <a:xfrm>
              <a:off x="340500" y="662650"/>
              <a:ext cx="8463000" cy="4316700"/>
            </a:xfrm>
            <a:prstGeom prst="roundRect">
              <a:avLst>
                <a:gd name="adj" fmla="val 2632"/>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195709" y="528466"/>
              <a:ext cx="8754637" cy="325190"/>
            </a:xfrm>
            <a:custGeom>
              <a:avLst/>
              <a:gdLst/>
              <a:ahLst/>
              <a:cxnLst/>
              <a:rect l="l" t="t" r="r" b="b"/>
              <a:pathLst>
                <a:path w="285423" h="10602" extrusionOk="0">
                  <a:moveTo>
                    <a:pt x="0" y="0"/>
                  </a:moveTo>
                  <a:lnTo>
                    <a:pt x="0" y="10601"/>
                  </a:lnTo>
                  <a:lnTo>
                    <a:pt x="285423" y="10601"/>
                  </a:lnTo>
                  <a:lnTo>
                    <a:pt x="28542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825017" y="528466"/>
              <a:ext cx="583514" cy="325190"/>
            </a:xfrm>
            <a:custGeom>
              <a:avLst/>
              <a:gdLst/>
              <a:ahLst/>
              <a:cxnLst/>
              <a:rect l="l" t="t" r="r" b="b"/>
              <a:pathLst>
                <a:path w="19024" h="10602" extrusionOk="0">
                  <a:moveTo>
                    <a:pt x="9446" y="0"/>
                  </a:moveTo>
                  <a:lnTo>
                    <a:pt x="0" y="10601"/>
                  </a:lnTo>
                  <a:lnTo>
                    <a:pt x="9504"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242025" y="528466"/>
              <a:ext cx="583514" cy="325190"/>
            </a:xfrm>
            <a:custGeom>
              <a:avLst/>
              <a:gdLst/>
              <a:ahLst/>
              <a:cxnLst/>
              <a:rect l="l" t="t" r="r" b="b"/>
              <a:pathLst>
                <a:path w="19024" h="10602" extrusionOk="0">
                  <a:moveTo>
                    <a:pt x="9446" y="0"/>
                  </a:moveTo>
                  <a:lnTo>
                    <a:pt x="1" y="10601"/>
                  </a:lnTo>
                  <a:lnTo>
                    <a:pt x="9504" y="10601"/>
                  </a:lnTo>
                  <a:lnTo>
                    <a:pt x="1902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1407978" y="528466"/>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1990970" y="528466"/>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a:off x="2574116" y="528466"/>
              <a:ext cx="583483" cy="325190"/>
            </a:xfrm>
            <a:custGeom>
              <a:avLst/>
              <a:gdLst/>
              <a:ahLst/>
              <a:cxnLst/>
              <a:rect l="l" t="t" r="r" b="b"/>
              <a:pathLst>
                <a:path w="19023" h="10602" extrusionOk="0">
                  <a:moveTo>
                    <a:pt x="9447" y="0"/>
                  </a:moveTo>
                  <a:lnTo>
                    <a:pt x="0" y="10601"/>
                  </a:lnTo>
                  <a:lnTo>
                    <a:pt x="9503"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1"/>
            <p:cNvSpPr/>
            <p:nvPr/>
          </p:nvSpPr>
          <p:spPr>
            <a:xfrm>
              <a:off x="3140913" y="528313"/>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3725316" y="528313"/>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4313431" y="528466"/>
              <a:ext cx="583667" cy="325190"/>
            </a:xfrm>
            <a:custGeom>
              <a:avLst/>
              <a:gdLst/>
              <a:ahLst/>
              <a:cxnLst/>
              <a:rect l="l" t="t" r="r" b="b"/>
              <a:pathLst>
                <a:path w="19029" h="10602" extrusionOk="0">
                  <a:moveTo>
                    <a:pt x="9452" y="0"/>
                  </a:moveTo>
                  <a:lnTo>
                    <a:pt x="0" y="10601"/>
                  </a:lnTo>
                  <a:lnTo>
                    <a:pt x="9510"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4896607" y="528466"/>
              <a:ext cx="583452" cy="325190"/>
            </a:xfrm>
            <a:custGeom>
              <a:avLst/>
              <a:gdLst/>
              <a:ahLst/>
              <a:cxnLst/>
              <a:rect l="l" t="t" r="r" b="b"/>
              <a:pathLst>
                <a:path w="19022" h="10602" extrusionOk="0">
                  <a:moveTo>
                    <a:pt x="9446" y="0"/>
                  </a:moveTo>
                  <a:lnTo>
                    <a:pt x="0" y="10601"/>
                  </a:lnTo>
                  <a:lnTo>
                    <a:pt x="9503"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5463374" y="528313"/>
              <a:ext cx="583636" cy="325190"/>
            </a:xfrm>
            <a:custGeom>
              <a:avLst/>
              <a:gdLst/>
              <a:ahLst/>
              <a:cxnLst/>
              <a:rect l="l" t="t" r="r" b="b"/>
              <a:pathLst>
                <a:path w="19028" h="10602" extrusionOk="0">
                  <a:moveTo>
                    <a:pt x="9446" y="0"/>
                  </a:moveTo>
                  <a:lnTo>
                    <a:pt x="0"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6047777" y="528313"/>
              <a:ext cx="583667" cy="325190"/>
            </a:xfrm>
            <a:custGeom>
              <a:avLst/>
              <a:gdLst/>
              <a:ahLst/>
              <a:cxnLst/>
              <a:rect l="l" t="t" r="r" b="b"/>
              <a:pathLst>
                <a:path w="19029" h="10602" extrusionOk="0">
                  <a:moveTo>
                    <a:pt x="9446" y="0"/>
                  </a:moveTo>
                  <a:lnTo>
                    <a:pt x="1"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6636075" y="528466"/>
              <a:ext cx="583452" cy="325190"/>
            </a:xfrm>
            <a:custGeom>
              <a:avLst/>
              <a:gdLst/>
              <a:ahLst/>
              <a:cxnLst/>
              <a:rect l="l" t="t" r="r" b="b"/>
              <a:pathLst>
                <a:path w="19022" h="10602" extrusionOk="0">
                  <a:moveTo>
                    <a:pt x="9446" y="0"/>
                  </a:moveTo>
                  <a:lnTo>
                    <a:pt x="0" y="10601"/>
                  </a:lnTo>
                  <a:lnTo>
                    <a:pt x="9504"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1"/>
            <p:cNvSpPr/>
            <p:nvPr/>
          </p:nvSpPr>
          <p:spPr>
            <a:xfrm>
              <a:off x="7219037" y="528466"/>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1"/>
            <p:cNvSpPr/>
            <p:nvPr/>
          </p:nvSpPr>
          <p:spPr>
            <a:xfrm>
              <a:off x="7785834" y="528313"/>
              <a:ext cx="583667" cy="325190"/>
            </a:xfrm>
            <a:custGeom>
              <a:avLst/>
              <a:gdLst/>
              <a:ahLst/>
              <a:cxnLst/>
              <a:rect l="l" t="t" r="r" b="b"/>
              <a:pathLst>
                <a:path w="19029" h="10602" extrusionOk="0">
                  <a:moveTo>
                    <a:pt x="9451"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 name="Google Shape;452;p11"/>
            <p:cNvGrpSpPr/>
            <p:nvPr/>
          </p:nvGrpSpPr>
          <p:grpSpPr>
            <a:xfrm rot="29908">
              <a:off x="190089" y="33114"/>
              <a:ext cx="8763986" cy="537311"/>
              <a:chOff x="190096" y="10"/>
              <a:chExt cx="8763655" cy="537290"/>
            </a:xfrm>
          </p:grpSpPr>
          <p:sp>
            <p:nvSpPr>
              <p:cNvPr id="453" name="Google Shape;453;p11"/>
              <p:cNvSpPr/>
              <p:nvPr/>
            </p:nvSpPr>
            <p:spPr>
              <a:xfrm>
                <a:off x="190096" y="10"/>
                <a:ext cx="8763655" cy="537290"/>
              </a:xfrm>
              <a:custGeom>
                <a:avLst/>
                <a:gdLst/>
                <a:ahLst/>
                <a:cxnLst/>
                <a:rect l="l" t="t" r="r" b="b"/>
                <a:pathLst>
                  <a:path w="285717" h="17517" extrusionOk="0">
                    <a:moveTo>
                      <a:pt x="285455" y="1"/>
                    </a:moveTo>
                    <a:lnTo>
                      <a:pt x="0" y="6974"/>
                    </a:lnTo>
                    <a:lnTo>
                      <a:pt x="262" y="17517"/>
                    </a:lnTo>
                    <a:lnTo>
                      <a:pt x="285716" y="10544"/>
                    </a:lnTo>
                    <a:lnTo>
                      <a:pt x="285455" y="1"/>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a:off x="819250" y="191467"/>
                <a:ext cx="591335" cy="320681"/>
              </a:xfrm>
              <a:custGeom>
                <a:avLst/>
                <a:gdLst/>
                <a:ahLst/>
                <a:cxnLst/>
                <a:rect l="l" t="t" r="r" b="b"/>
                <a:pathLst>
                  <a:path w="19279" h="10455" extrusionOk="0">
                    <a:moveTo>
                      <a:pt x="9503" y="0"/>
                    </a:moveTo>
                    <a:lnTo>
                      <a:pt x="0" y="230"/>
                    </a:lnTo>
                    <a:lnTo>
                      <a:pt x="9703" y="10454"/>
                    </a:lnTo>
                    <a:lnTo>
                      <a:pt x="19279" y="10220"/>
                    </a:lnTo>
                    <a:lnTo>
                      <a:pt x="950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a:off x="236411" y="205730"/>
                <a:ext cx="591366" cy="320681"/>
              </a:xfrm>
              <a:custGeom>
                <a:avLst/>
                <a:gdLst/>
                <a:ahLst/>
                <a:cxnLst/>
                <a:rect l="l" t="t" r="r" b="b"/>
                <a:pathLst>
                  <a:path w="19280" h="10455" extrusionOk="0">
                    <a:moveTo>
                      <a:pt x="9504" y="1"/>
                    </a:moveTo>
                    <a:lnTo>
                      <a:pt x="1" y="230"/>
                    </a:lnTo>
                    <a:lnTo>
                      <a:pt x="9703"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a:off x="1402212" y="177174"/>
                <a:ext cx="591212" cy="320681"/>
              </a:xfrm>
              <a:custGeom>
                <a:avLst/>
                <a:gdLst/>
                <a:ahLst/>
                <a:cxnLst/>
                <a:rect l="l" t="t" r="r" b="b"/>
                <a:pathLst>
                  <a:path w="19275" h="10455" extrusionOk="0">
                    <a:moveTo>
                      <a:pt x="9499" y="1"/>
                    </a:moveTo>
                    <a:lnTo>
                      <a:pt x="1" y="230"/>
                    </a:lnTo>
                    <a:lnTo>
                      <a:pt x="9697" y="10455"/>
                    </a:lnTo>
                    <a:lnTo>
                      <a:pt x="19274"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p:nvPr/>
            </p:nvSpPr>
            <p:spPr>
              <a:xfrm>
                <a:off x="1985051" y="162911"/>
                <a:ext cx="591212" cy="320865"/>
              </a:xfrm>
              <a:custGeom>
                <a:avLst/>
                <a:gdLst/>
                <a:ahLst/>
                <a:cxnLst/>
                <a:rect l="l" t="t" r="r" b="b"/>
                <a:pathLst>
                  <a:path w="19275" h="10461" extrusionOk="0">
                    <a:moveTo>
                      <a:pt x="9499" y="0"/>
                    </a:moveTo>
                    <a:lnTo>
                      <a:pt x="0" y="236"/>
                    </a:lnTo>
                    <a:lnTo>
                      <a:pt x="9697"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a:off x="2567859" y="148618"/>
                <a:ext cx="591182" cy="320896"/>
              </a:xfrm>
              <a:custGeom>
                <a:avLst/>
                <a:gdLst/>
                <a:ahLst/>
                <a:cxnLst/>
                <a:rect l="l" t="t" r="r" b="b"/>
                <a:pathLst>
                  <a:path w="19274" h="10462" extrusionOk="0">
                    <a:moveTo>
                      <a:pt x="9499" y="1"/>
                    </a:moveTo>
                    <a:lnTo>
                      <a:pt x="1" y="237"/>
                    </a:lnTo>
                    <a:lnTo>
                      <a:pt x="9702" y="10461"/>
                    </a:lnTo>
                    <a:lnTo>
                      <a:pt x="19273"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a:off x="3134503" y="134846"/>
                <a:ext cx="591366" cy="320681"/>
              </a:xfrm>
              <a:custGeom>
                <a:avLst/>
                <a:gdLst/>
                <a:ahLst/>
                <a:cxnLst/>
                <a:rect l="l" t="t" r="r" b="b"/>
                <a:pathLst>
                  <a:path w="19280" h="10455" extrusionOk="0">
                    <a:moveTo>
                      <a:pt x="9504" y="1"/>
                    </a:moveTo>
                    <a:lnTo>
                      <a:pt x="0" y="230"/>
                    </a:lnTo>
                    <a:lnTo>
                      <a:pt x="9702"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a:off x="3718752" y="120583"/>
                <a:ext cx="591366" cy="320712"/>
              </a:xfrm>
              <a:custGeom>
                <a:avLst/>
                <a:gdLst/>
                <a:ahLst/>
                <a:cxnLst/>
                <a:rect l="l" t="t" r="r" b="b"/>
                <a:pathLst>
                  <a:path w="19280" h="10456" extrusionOk="0">
                    <a:moveTo>
                      <a:pt x="9504" y="0"/>
                    </a:moveTo>
                    <a:lnTo>
                      <a:pt x="0" y="231"/>
                    </a:lnTo>
                    <a:lnTo>
                      <a:pt x="9703"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a:off x="4306867" y="106290"/>
                <a:ext cx="591182" cy="320742"/>
              </a:xfrm>
              <a:custGeom>
                <a:avLst/>
                <a:gdLst/>
                <a:ahLst/>
                <a:cxnLst/>
                <a:rect l="l" t="t" r="r" b="b"/>
                <a:pathLst>
                  <a:path w="19274" h="10457" extrusionOk="0">
                    <a:moveTo>
                      <a:pt x="9498" y="1"/>
                    </a:moveTo>
                    <a:lnTo>
                      <a:pt x="1" y="232"/>
                    </a:lnTo>
                    <a:lnTo>
                      <a:pt x="9697" y="10456"/>
                    </a:lnTo>
                    <a:lnTo>
                      <a:pt x="19273" y="10220"/>
                    </a:lnTo>
                    <a:lnTo>
                      <a:pt x="9498"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1"/>
              <p:cNvSpPr/>
              <p:nvPr/>
            </p:nvSpPr>
            <p:spPr>
              <a:xfrm>
                <a:off x="4889675" y="92058"/>
                <a:ext cx="591212" cy="320681"/>
              </a:xfrm>
              <a:custGeom>
                <a:avLst/>
                <a:gdLst/>
                <a:ahLst/>
                <a:cxnLst/>
                <a:rect l="l" t="t" r="r" b="b"/>
                <a:pathLst>
                  <a:path w="19275" h="10455" extrusionOk="0">
                    <a:moveTo>
                      <a:pt x="9499" y="1"/>
                    </a:moveTo>
                    <a:lnTo>
                      <a:pt x="0" y="230"/>
                    </a:lnTo>
                    <a:lnTo>
                      <a:pt x="9698" y="10455"/>
                    </a:lnTo>
                    <a:lnTo>
                      <a:pt x="19274" y="10219"/>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1"/>
              <p:cNvSpPr/>
              <p:nvPr/>
            </p:nvSpPr>
            <p:spPr>
              <a:xfrm>
                <a:off x="5456288" y="78102"/>
                <a:ext cx="591366" cy="320681"/>
              </a:xfrm>
              <a:custGeom>
                <a:avLst/>
                <a:gdLst/>
                <a:ahLst/>
                <a:cxnLst/>
                <a:rect l="l" t="t" r="r" b="b"/>
                <a:pathLst>
                  <a:path w="19280" h="10455" extrusionOk="0">
                    <a:moveTo>
                      <a:pt x="9504" y="0"/>
                    </a:moveTo>
                    <a:lnTo>
                      <a:pt x="1" y="230"/>
                    </a:lnTo>
                    <a:lnTo>
                      <a:pt x="9703" y="10454"/>
                    </a:lnTo>
                    <a:lnTo>
                      <a:pt x="19279" y="10225"/>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a:off x="6040569" y="63809"/>
                <a:ext cx="591182" cy="320742"/>
              </a:xfrm>
              <a:custGeom>
                <a:avLst/>
                <a:gdLst/>
                <a:ahLst/>
                <a:cxnLst/>
                <a:rect l="l" t="t" r="r" b="b"/>
                <a:pathLst>
                  <a:path w="19274" h="10457" extrusionOk="0">
                    <a:moveTo>
                      <a:pt x="9504" y="1"/>
                    </a:moveTo>
                    <a:lnTo>
                      <a:pt x="1" y="232"/>
                    </a:lnTo>
                    <a:lnTo>
                      <a:pt x="9702" y="10456"/>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1"/>
              <p:cNvSpPr/>
              <p:nvPr/>
            </p:nvSpPr>
            <p:spPr>
              <a:xfrm>
                <a:off x="6628530" y="49546"/>
                <a:ext cx="591366" cy="320712"/>
              </a:xfrm>
              <a:custGeom>
                <a:avLst/>
                <a:gdLst/>
                <a:ahLst/>
                <a:cxnLst/>
                <a:rect l="l" t="t" r="r" b="b"/>
                <a:pathLst>
                  <a:path w="19280" h="10456" extrusionOk="0">
                    <a:moveTo>
                      <a:pt x="9504" y="0"/>
                    </a:moveTo>
                    <a:lnTo>
                      <a:pt x="0" y="231"/>
                    </a:lnTo>
                    <a:lnTo>
                      <a:pt x="9702"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a:off x="7211491" y="35314"/>
                <a:ext cx="591182" cy="320681"/>
              </a:xfrm>
              <a:custGeom>
                <a:avLst/>
                <a:gdLst/>
                <a:ahLst/>
                <a:cxnLst/>
                <a:rect l="l" t="t" r="r" b="b"/>
                <a:pathLst>
                  <a:path w="19274" h="10455" extrusionOk="0">
                    <a:moveTo>
                      <a:pt x="9499" y="0"/>
                    </a:moveTo>
                    <a:lnTo>
                      <a:pt x="1" y="230"/>
                    </a:lnTo>
                    <a:lnTo>
                      <a:pt x="9697" y="10454"/>
                    </a:lnTo>
                    <a:lnTo>
                      <a:pt x="19273"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a:off x="7778135" y="21327"/>
                <a:ext cx="591151" cy="320896"/>
              </a:xfrm>
              <a:custGeom>
                <a:avLst/>
                <a:gdLst/>
                <a:ahLst/>
                <a:cxnLst/>
                <a:rect l="l" t="t" r="r" b="b"/>
                <a:pathLst>
                  <a:path w="19273" h="10462" extrusionOk="0">
                    <a:moveTo>
                      <a:pt x="9504" y="1"/>
                    </a:moveTo>
                    <a:lnTo>
                      <a:pt x="0" y="237"/>
                    </a:lnTo>
                    <a:lnTo>
                      <a:pt x="9702" y="10461"/>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a:off x="8362385" y="7064"/>
                <a:ext cx="591212" cy="320865"/>
              </a:xfrm>
              <a:custGeom>
                <a:avLst/>
                <a:gdLst/>
                <a:ahLst/>
                <a:cxnLst/>
                <a:rect l="l" t="t" r="r" b="b"/>
                <a:pathLst>
                  <a:path w="19275" h="10461" extrusionOk="0">
                    <a:moveTo>
                      <a:pt x="9499" y="0"/>
                    </a:moveTo>
                    <a:lnTo>
                      <a:pt x="0" y="236"/>
                    </a:lnTo>
                    <a:lnTo>
                      <a:pt x="9703"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 name="Google Shape;469;p11"/>
            <p:cNvSpPr/>
            <p:nvPr/>
          </p:nvSpPr>
          <p:spPr>
            <a:xfrm>
              <a:off x="8370237" y="528313"/>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a:off x="195709" y="530736"/>
              <a:ext cx="8758195" cy="31"/>
            </a:xfrm>
            <a:custGeom>
              <a:avLst/>
              <a:gdLst/>
              <a:ahLst/>
              <a:cxnLst/>
              <a:rect l="l" t="t" r="r" b="b"/>
              <a:pathLst>
                <a:path w="285539" h="1" fill="none" extrusionOk="0">
                  <a:moveTo>
                    <a:pt x="0" y="0"/>
                  </a:moveTo>
                  <a:lnTo>
                    <a:pt x="285538" y="0"/>
                  </a:lnTo>
                </a:path>
              </a:pathLst>
            </a:custGeom>
            <a:noFill/>
            <a:ln w="6150" cap="flat" cmpd="sng">
              <a:solidFill>
                <a:srgbClr val="171717"/>
              </a:solidFill>
              <a:prstDash val="solid"/>
              <a:miter lim="12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1"/>
            <p:cNvSpPr/>
            <p:nvPr/>
          </p:nvSpPr>
          <p:spPr>
            <a:xfrm>
              <a:off x="195709" y="207663"/>
              <a:ext cx="499164" cy="645994"/>
            </a:xfrm>
            <a:custGeom>
              <a:avLst/>
              <a:gdLst/>
              <a:ahLst/>
              <a:cxnLst/>
              <a:rect l="l" t="t" r="r" b="b"/>
              <a:pathLst>
                <a:path w="16274" h="21061" extrusionOk="0">
                  <a:moveTo>
                    <a:pt x="0" y="0"/>
                  </a:moveTo>
                  <a:lnTo>
                    <a:pt x="0" y="21060"/>
                  </a:lnTo>
                  <a:lnTo>
                    <a:pt x="16273" y="21060"/>
                  </a:lnTo>
                  <a:lnTo>
                    <a:pt x="835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1"/>
            <p:cNvSpPr/>
            <p:nvPr/>
          </p:nvSpPr>
          <p:spPr>
            <a:xfrm>
              <a:off x="278126" y="284282"/>
              <a:ext cx="54198" cy="54229"/>
            </a:xfrm>
            <a:custGeom>
              <a:avLst/>
              <a:gdLst/>
              <a:ahLst/>
              <a:cxnLst/>
              <a:rect l="l" t="t" r="r" b="b"/>
              <a:pathLst>
                <a:path w="1767" h="1768" extrusionOk="0">
                  <a:moveTo>
                    <a:pt x="884" y="0"/>
                  </a:moveTo>
                  <a:cubicBezTo>
                    <a:pt x="397" y="0"/>
                    <a:pt x="0" y="398"/>
                    <a:pt x="0" y="885"/>
                  </a:cubicBezTo>
                  <a:cubicBezTo>
                    <a:pt x="0" y="1375"/>
                    <a:pt x="397" y="1768"/>
                    <a:pt x="884" y="1768"/>
                  </a:cubicBezTo>
                  <a:cubicBezTo>
                    <a:pt x="1375" y="1768"/>
                    <a:pt x="1767" y="1375"/>
                    <a:pt x="1767" y="885"/>
                  </a:cubicBezTo>
                  <a:cubicBezTo>
                    <a:pt x="1767" y="398"/>
                    <a:pt x="1375" y="0"/>
                    <a:pt x="884" y="0"/>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1"/>
            <p:cNvSpPr/>
            <p:nvPr/>
          </p:nvSpPr>
          <p:spPr>
            <a:xfrm>
              <a:off x="285978" y="721519"/>
              <a:ext cx="54198" cy="54198"/>
            </a:xfrm>
            <a:custGeom>
              <a:avLst/>
              <a:gdLst/>
              <a:ahLst/>
              <a:cxnLst/>
              <a:rect l="l" t="t" r="r" b="b"/>
              <a:pathLst>
                <a:path w="1767" h="1767" extrusionOk="0">
                  <a:moveTo>
                    <a:pt x="884" y="1"/>
                  </a:moveTo>
                  <a:cubicBezTo>
                    <a:pt x="398" y="1"/>
                    <a:pt x="0" y="398"/>
                    <a:pt x="0" y="884"/>
                  </a:cubicBezTo>
                  <a:cubicBezTo>
                    <a:pt x="0" y="1376"/>
                    <a:pt x="398" y="1767"/>
                    <a:pt x="884" y="1767"/>
                  </a:cubicBezTo>
                  <a:cubicBezTo>
                    <a:pt x="1370" y="1767"/>
                    <a:pt x="1767" y="1376"/>
                    <a:pt x="1767" y="884"/>
                  </a:cubicBezTo>
                  <a:cubicBezTo>
                    <a:pt x="1767" y="398"/>
                    <a:pt x="1370"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a:off x="482221" y="721519"/>
              <a:ext cx="54229" cy="54198"/>
            </a:xfrm>
            <a:custGeom>
              <a:avLst/>
              <a:gdLst/>
              <a:ahLst/>
              <a:cxnLst/>
              <a:rect l="l" t="t" r="r" b="b"/>
              <a:pathLst>
                <a:path w="1768" h="1767" extrusionOk="0">
                  <a:moveTo>
                    <a:pt x="884" y="1"/>
                  </a:moveTo>
                  <a:cubicBezTo>
                    <a:pt x="398" y="1"/>
                    <a:pt x="1" y="398"/>
                    <a:pt x="1" y="884"/>
                  </a:cubicBezTo>
                  <a:cubicBezTo>
                    <a:pt x="1" y="1376"/>
                    <a:pt x="398" y="1767"/>
                    <a:pt x="884" y="1767"/>
                  </a:cubicBezTo>
                  <a:cubicBezTo>
                    <a:pt x="1371" y="1767"/>
                    <a:pt x="1767" y="1376"/>
                    <a:pt x="1767" y="884"/>
                  </a:cubicBezTo>
                  <a:cubicBezTo>
                    <a:pt x="1767" y="398"/>
                    <a:pt x="1371"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 name="Google Shape;477;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78" name="Google Shape;478;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0"/>
        <p:cNvGrpSpPr/>
        <p:nvPr/>
      </p:nvGrpSpPr>
      <p:grpSpPr>
        <a:xfrm>
          <a:off x="0" y="0"/>
          <a:ext cx="0" cy="0"/>
          <a:chOff x="0" y="0"/>
          <a:chExt cx="0" cy="0"/>
        </a:xfrm>
      </p:grpSpPr>
      <p:sp>
        <p:nvSpPr>
          <p:cNvPr id="481" name="Google Shape;481;p13"/>
          <p:cNvSpPr txBox="1">
            <a:spLocks noGrp="1"/>
          </p:cNvSpPr>
          <p:nvPr>
            <p:ph type="title" hasCustomPrompt="1"/>
          </p:nvPr>
        </p:nvSpPr>
        <p:spPr>
          <a:xfrm>
            <a:off x="7200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2" name="Google Shape;482;p13"/>
          <p:cNvSpPr txBox="1">
            <a:spLocks noGrp="1"/>
          </p:cNvSpPr>
          <p:nvPr>
            <p:ph type="subTitle" idx="1"/>
          </p:nvPr>
        </p:nvSpPr>
        <p:spPr>
          <a:xfrm>
            <a:off x="7200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83" name="Google Shape;483;p13"/>
          <p:cNvSpPr txBox="1">
            <a:spLocks noGrp="1"/>
          </p:cNvSpPr>
          <p:nvPr>
            <p:ph type="title" idx="2" hasCustomPrompt="1"/>
          </p:nvPr>
        </p:nvSpPr>
        <p:spPr>
          <a:xfrm>
            <a:off x="34038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4" name="Google Shape;484;p13"/>
          <p:cNvSpPr txBox="1">
            <a:spLocks noGrp="1"/>
          </p:cNvSpPr>
          <p:nvPr>
            <p:ph type="subTitle" idx="3"/>
          </p:nvPr>
        </p:nvSpPr>
        <p:spPr>
          <a:xfrm>
            <a:off x="34038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85" name="Google Shape;485;p13"/>
          <p:cNvSpPr txBox="1">
            <a:spLocks noGrp="1"/>
          </p:cNvSpPr>
          <p:nvPr>
            <p:ph type="title" idx="4" hasCustomPrompt="1"/>
          </p:nvPr>
        </p:nvSpPr>
        <p:spPr>
          <a:xfrm>
            <a:off x="6087600" y="11496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6" name="Google Shape;486;p13"/>
          <p:cNvSpPr txBox="1">
            <a:spLocks noGrp="1"/>
          </p:cNvSpPr>
          <p:nvPr>
            <p:ph type="subTitle" idx="5"/>
          </p:nvPr>
        </p:nvSpPr>
        <p:spPr>
          <a:xfrm>
            <a:off x="6087600" y="2382311"/>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87" name="Google Shape;487;p13"/>
          <p:cNvSpPr txBox="1">
            <a:spLocks noGrp="1"/>
          </p:cNvSpPr>
          <p:nvPr>
            <p:ph type="title" idx="6" hasCustomPrompt="1"/>
          </p:nvPr>
        </p:nvSpPr>
        <p:spPr>
          <a:xfrm>
            <a:off x="7200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8" name="Google Shape;488;p13"/>
          <p:cNvSpPr txBox="1">
            <a:spLocks noGrp="1"/>
          </p:cNvSpPr>
          <p:nvPr>
            <p:ph type="subTitle" idx="7"/>
          </p:nvPr>
        </p:nvSpPr>
        <p:spPr>
          <a:xfrm>
            <a:off x="7200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89" name="Google Shape;489;p13"/>
          <p:cNvSpPr txBox="1">
            <a:spLocks noGrp="1"/>
          </p:cNvSpPr>
          <p:nvPr>
            <p:ph type="title" idx="8" hasCustomPrompt="1"/>
          </p:nvPr>
        </p:nvSpPr>
        <p:spPr>
          <a:xfrm>
            <a:off x="34038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0" name="Google Shape;490;p13"/>
          <p:cNvSpPr txBox="1">
            <a:spLocks noGrp="1"/>
          </p:cNvSpPr>
          <p:nvPr>
            <p:ph type="subTitle" idx="9"/>
          </p:nvPr>
        </p:nvSpPr>
        <p:spPr>
          <a:xfrm>
            <a:off x="34038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91" name="Google Shape;491;p13"/>
          <p:cNvSpPr txBox="1">
            <a:spLocks noGrp="1"/>
          </p:cNvSpPr>
          <p:nvPr>
            <p:ph type="title" idx="13" hasCustomPrompt="1"/>
          </p:nvPr>
        </p:nvSpPr>
        <p:spPr>
          <a:xfrm>
            <a:off x="6087600" y="2939000"/>
            <a:ext cx="12753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2" name="Google Shape;492;p13"/>
          <p:cNvSpPr txBox="1">
            <a:spLocks noGrp="1"/>
          </p:cNvSpPr>
          <p:nvPr>
            <p:ph type="subTitle" idx="14"/>
          </p:nvPr>
        </p:nvSpPr>
        <p:spPr>
          <a:xfrm>
            <a:off x="6087600" y="4193028"/>
            <a:ext cx="23364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93" name="Google Shape;493;p13"/>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494" name="Google Shape;494;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5" name="Google Shape;495;p13"/>
          <p:cNvSpPr txBox="1">
            <a:spLocks noGrp="1"/>
          </p:cNvSpPr>
          <p:nvPr>
            <p:ph type="subTitle" idx="16"/>
          </p:nvPr>
        </p:nvSpPr>
        <p:spPr>
          <a:xfrm>
            <a:off x="7151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96" name="Google Shape;496;p13"/>
          <p:cNvSpPr txBox="1">
            <a:spLocks noGrp="1"/>
          </p:cNvSpPr>
          <p:nvPr>
            <p:ph type="subTitle" idx="17"/>
          </p:nvPr>
        </p:nvSpPr>
        <p:spPr>
          <a:xfrm>
            <a:off x="34038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97" name="Google Shape;497;p13"/>
          <p:cNvSpPr txBox="1">
            <a:spLocks noGrp="1"/>
          </p:cNvSpPr>
          <p:nvPr>
            <p:ph type="subTitle" idx="18"/>
          </p:nvPr>
        </p:nvSpPr>
        <p:spPr>
          <a:xfrm>
            <a:off x="6092500" y="1671350"/>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98" name="Google Shape;498;p13"/>
          <p:cNvSpPr txBox="1">
            <a:spLocks noGrp="1"/>
          </p:cNvSpPr>
          <p:nvPr>
            <p:ph type="subTitle" idx="19"/>
          </p:nvPr>
        </p:nvSpPr>
        <p:spPr>
          <a:xfrm>
            <a:off x="7151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499" name="Google Shape;499;p13"/>
          <p:cNvSpPr txBox="1">
            <a:spLocks noGrp="1"/>
          </p:cNvSpPr>
          <p:nvPr>
            <p:ph type="subTitle" idx="20"/>
          </p:nvPr>
        </p:nvSpPr>
        <p:spPr>
          <a:xfrm>
            <a:off x="34038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00" name="Google Shape;500;p13"/>
          <p:cNvSpPr txBox="1">
            <a:spLocks noGrp="1"/>
          </p:cNvSpPr>
          <p:nvPr>
            <p:ph type="subTitle" idx="21"/>
          </p:nvPr>
        </p:nvSpPr>
        <p:spPr>
          <a:xfrm>
            <a:off x="6092500" y="3477525"/>
            <a:ext cx="2336400" cy="713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01"/>
        <p:cNvGrpSpPr/>
        <p:nvPr/>
      </p:nvGrpSpPr>
      <p:grpSpPr>
        <a:xfrm>
          <a:off x="0" y="0"/>
          <a:ext cx="0" cy="0"/>
          <a:chOff x="0" y="0"/>
          <a:chExt cx="0" cy="0"/>
        </a:xfrm>
      </p:grpSpPr>
      <p:sp>
        <p:nvSpPr>
          <p:cNvPr id="502" name="Google Shape;502;p14"/>
          <p:cNvSpPr txBox="1">
            <a:spLocks noGrp="1"/>
          </p:cNvSpPr>
          <p:nvPr>
            <p:ph type="title"/>
          </p:nvPr>
        </p:nvSpPr>
        <p:spPr>
          <a:xfrm>
            <a:off x="2290025" y="3392700"/>
            <a:ext cx="45639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03" name="Google Shape;503;p14"/>
          <p:cNvSpPr txBox="1">
            <a:spLocks noGrp="1"/>
          </p:cNvSpPr>
          <p:nvPr>
            <p:ph type="subTitle" idx="1"/>
          </p:nvPr>
        </p:nvSpPr>
        <p:spPr>
          <a:xfrm>
            <a:off x="1458125" y="11881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504" name="Google Shape;504;p14"/>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05"/>
        <p:cNvGrpSpPr/>
        <p:nvPr/>
      </p:nvGrpSpPr>
      <p:grpSpPr>
        <a:xfrm>
          <a:off x="0" y="0"/>
          <a:ext cx="0" cy="0"/>
          <a:chOff x="0" y="0"/>
          <a:chExt cx="0" cy="0"/>
        </a:xfrm>
      </p:grpSpPr>
      <p:sp>
        <p:nvSpPr>
          <p:cNvPr id="506" name="Google Shape;506;p15"/>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ctr"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507" name="Google Shape;507;p15"/>
          <p:cNvSpPr txBox="1">
            <a:spLocks noGrp="1"/>
          </p:cNvSpPr>
          <p:nvPr>
            <p:ph type="subTitle" idx="1"/>
          </p:nvPr>
        </p:nvSpPr>
        <p:spPr>
          <a:xfrm>
            <a:off x="720000" y="1212525"/>
            <a:ext cx="2907600" cy="135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8" name="Google Shape;50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09"/>
        <p:cNvGrpSpPr/>
        <p:nvPr/>
      </p:nvGrpSpPr>
      <p:grpSpPr>
        <a:xfrm>
          <a:off x="0" y="0"/>
          <a:ext cx="0" cy="0"/>
          <a:chOff x="0" y="0"/>
          <a:chExt cx="0" cy="0"/>
        </a:xfrm>
      </p:grpSpPr>
      <p:sp>
        <p:nvSpPr>
          <p:cNvPr id="510" name="Google Shape;510;p16"/>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11" name="Google Shape;511;p16"/>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12" name="Google Shape;512;p16"/>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3" name="Google Shape;513;p16"/>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4" name="Google Shape;514;p16"/>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515" name="Google Shape;515;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516"/>
        <p:cNvGrpSpPr/>
        <p:nvPr/>
      </p:nvGrpSpPr>
      <p:grpSpPr>
        <a:xfrm>
          <a:off x="0" y="0"/>
          <a:ext cx="0" cy="0"/>
          <a:chOff x="0" y="0"/>
          <a:chExt cx="0" cy="0"/>
        </a:xfrm>
      </p:grpSpPr>
      <p:sp>
        <p:nvSpPr>
          <p:cNvPr id="517" name="Google Shape;517;p17"/>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18" name="Google Shape;518;p17"/>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9" name="Google Shape;519;p17"/>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0" name="Google Shape;520;p17"/>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1" name="Google Shape;521;p17"/>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522" name="Google Shape;52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3" name="Google Shape;523;p17"/>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4" name="Google Shape;524;p17"/>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525"/>
        <p:cNvGrpSpPr/>
        <p:nvPr/>
      </p:nvGrpSpPr>
      <p:grpSpPr>
        <a:xfrm>
          <a:off x="0" y="0"/>
          <a:ext cx="0" cy="0"/>
          <a:chOff x="0" y="0"/>
          <a:chExt cx="0" cy="0"/>
        </a:xfrm>
      </p:grpSpPr>
      <p:sp>
        <p:nvSpPr>
          <p:cNvPr id="526" name="Google Shape;526;p18"/>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527" name="Google Shape;52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8" name="Google Shape;528;p18"/>
          <p:cNvSpPr txBox="1">
            <a:spLocks noGrp="1"/>
          </p:cNvSpPr>
          <p:nvPr>
            <p:ph type="subTitle" idx="1"/>
          </p:nvPr>
        </p:nvSpPr>
        <p:spPr>
          <a:xfrm>
            <a:off x="7200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9" name="Google Shape;529;p18"/>
          <p:cNvSpPr txBox="1">
            <a:spLocks noGrp="1"/>
          </p:cNvSpPr>
          <p:nvPr>
            <p:ph type="subTitle" idx="2"/>
          </p:nvPr>
        </p:nvSpPr>
        <p:spPr>
          <a:xfrm>
            <a:off x="7200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0" name="Google Shape;530;p18"/>
          <p:cNvSpPr txBox="1">
            <a:spLocks noGrp="1"/>
          </p:cNvSpPr>
          <p:nvPr>
            <p:ph type="subTitle" idx="3"/>
          </p:nvPr>
        </p:nvSpPr>
        <p:spPr>
          <a:xfrm>
            <a:off x="34038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1" name="Google Shape;531;p18"/>
          <p:cNvSpPr txBox="1">
            <a:spLocks noGrp="1"/>
          </p:cNvSpPr>
          <p:nvPr>
            <p:ph type="subTitle" idx="4"/>
          </p:nvPr>
        </p:nvSpPr>
        <p:spPr>
          <a:xfrm>
            <a:off x="6087600" y="3009838"/>
            <a:ext cx="2336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2" name="Google Shape;532;p18"/>
          <p:cNvSpPr txBox="1">
            <a:spLocks noGrp="1"/>
          </p:cNvSpPr>
          <p:nvPr>
            <p:ph type="subTitle" idx="5"/>
          </p:nvPr>
        </p:nvSpPr>
        <p:spPr>
          <a:xfrm>
            <a:off x="34038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33" name="Google Shape;533;p18"/>
          <p:cNvSpPr txBox="1">
            <a:spLocks noGrp="1"/>
          </p:cNvSpPr>
          <p:nvPr>
            <p:ph type="subTitle" idx="6"/>
          </p:nvPr>
        </p:nvSpPr>
        <p:spPr>
          <a:xfrm>
            <a:off x="6087600" y="233047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534"/>
        <p:cNvGrpSpPr/>
        <p:nvPr/>
      </p:nvGrpSpPr>
      <p:grpSpPr>
        <a:xfrm>
          <a:off x="0" y="0"/>
          <a:ext cx="0" cy="0"/>
          <a:chOff x="0" y="0"/>
          <a:chExt cx="0" cy="0"/>
        </a:xfrm>
      </p:grpSpPr>
      <p:sp>
        <p:nvSpPr>
          <p:cNvPr id="535" name="Google Shape;535;p19"/>
          <p:cNvSpPr txBox="1">
            <a:spLocks noGrp="1"/>
          </p:cNvSpPr>
          <p:nvPr>
            <p:ph type="subTitle" idx="1"/>
          </p:nvPr>
        </p:nvSpPr>
        <p:spPr>
          <a:xfrm>
            <a:off x="1195875" y="1555975"/>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36" name="Google Shape;536;p19"/>
          <p:cNvSpPr txBox="1">
            <a:spLocks noGrp="1"/>
          </p:cNvSpPr>
          <p:nvPr>
            <p:ph type="subTitle" idx="2"/>
          </p:nvPr>
        </p:nvSpPr>
        <p:spPr>
          <a:xfrm>
            <a:off x="1195863" y="2269375"/>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7" name="Google Shape;537;p19"/>
          <p:cNvSpPr txBox="1">
            <a:spLocks noGrp="1"/>
          </p:cNvSpPr>
          <p:nvPr>
            <p:ph type="subTitle" idx="3"/>
          </p:nvPr>
        </p:nvSpPr>
        <p:spPr>
          <a:xfrm>
            <a:off x="5081043" y="2269375"/>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8" name="Google Shape;538;p19"/>
          <p:cNvSpPr txBox="1">
            <a:spLocks noGrp="1"/>
          </p:cNvSpPr>
          <p:nvPr>
            <p:ph type="subTitle" idx="4"/>
          </p:nvPr>
        </p:nvSpPr>
        <p:spPr>
          <a:xfrm>
            <a:off x="1195863" y="3659300"/>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9" name="Google Shape;539;p19"/>
          <p:cNvSpPr txBox="1">
            <a:spLocks noGrp="1"/>
          </p:cNvSpPr>
          <p:nvPr>
            <p:ph type="subTitle" idx="5"/>
          </p:nvPr>
        </p:nvSpPr>
        <p:spPr>
          <a:xfrm>
            <a:off x="5081043" y="3659300"/>
            <a:ext cx="28671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0" name="Google Shape;540;p19"/>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541" name="Google Shape;541;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2" name="Google Shape;542;p19"/>
          <p:cNvSpPr txBox="1">
            <a:spLocks noGrp="1"/>
          </p:cNvSpPr>
          <p:nvPr>
            <p:ph type="subTitle" idx="6"/>
          </p:nvPr>
        </p:nvSpPr>
        <p:spPr>
          <a:xfrm>
            <a:off x="1195875" y="2945900"/>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3" name="Google Shape;543;p19"/>
          <p:cNvSpPr txBox="1">
            <a:spLocks noGrp="1"/>
          </p:cNvSpPr>
          <p:nvPr>
            <p:ph type="subTitle" idx="7"/>
          </p:nvPr>
        </p:nvSpPr>
        <p:spPr>
          <a:xfrm>
            <a:off x="5081050" y="1555975"/>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44" name="Google Shape;544;p19"/>
          <p:cNvSpPr txBox="1">
            <a:spLocks noGrp="1"/>
          </p:cNvSpPr>
          <p:nvPr>
            <p:ph type="subTitle" idx="8"/>
          </p:nvPr>
        </p:nvSpPr>
        <p:spPr>
          <a:xfrm>
            <a:off x="5081050" y="2945900"/>
            <a:ext cx="28671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545"/>
        <p:cNvGrpSpPr/>
        <p:nvPr/>
      </p:nvGrpSpPr>
      <p:grpSpPr>
        <a:xfrm>
          <a:off x="0" y="0"/>
          <a:ext cx="0" cy="0"/>
          <a:chOff x="0" y="0"/>
          <a:chExt cx="0" cy="0"/>
        </a:xfrm>
      </p:grpSpPr>
      <p:sp>
        <p:nvSpPr>
          <p:cNvPr id="546" name="Google Shape;546;p20"/>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
        <p:nvSpPr>
          <p:cNvPr id="547" name="Google Shape;54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8" name="Google Shape;548;p20"/>
          <p:cNvSpPr txBox="1">
            <a:spLocks noGrp="1"/>
          </p:cNvSpPr>
          <p:nvPr>
            <p:ph type="subTitle" idx="1"/>
          </p:nvPr>
        </p:nvSpPr>
        <p:spPr>
          <a:xfrm>
            <a:off x="7200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9" name="Google Shape;549;p20"/>
          <p:cNvSpPr txBox="1">
            <a:spLocks noGrp="1"/>
          </p:cNvSpPr>
          <p:nvPr>
            <p:ph type="subTitle" idx="2"/>
          </p:nvPr>
        </p:nvSpPr>
        <p:spPr>
          <a:xfrm>
            <a:off x="34038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0" name="Google Shape;550;p20"/>
          <p:cNvSpPr txBox="1">
            <a:spLocks noGrp="1"/>
          </p:cNvSpPr>
          <p:nvPr>
            <p:ph type="subTitle" idx="3"/>
          </p:nvPr>
        </p:nvSpPr>
        <p:spPr>
          <a:xfrm>
            <a:off x="6087600" y="2196486"/>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1" name="Google Shape;551;p20"/>
          <p:cNvSpPr txBox="1">
            <a:spLocks noGrp="1"/>
          </p:cNvSpPr>
          <p:nvPr>
            <p:ph type="subTitle" idx="4"/>
          </p:nvPr>
        </p:nvSpPr>
        <p:spPr>
          <a:xfrm>
            <a:off x="7200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2" name="Google Shape;552;p20"/>
          <p:cNvSpPr txBox="1">
            <a:spLocks noGrp="1"/>
          </p:cNvSpPr>
          <p:nvPr>
            <p:ph type="subTitle" idx="5"/>
          </p:nvPr>
        </p:nvSpPr>
        <p:spPr>
          <a:xfrm>
            <a:off x="34038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3" name="Google Shape;553;p20"/>
          <p:cNvSpPr txBox="1">
            <a:spLocks noGrp="1"/>
          </p:cNvSpPr>
          <p:nvPr>
            <p:ph type="subTitle" idx="6"/>
          </p:nvPr>
        </p:nvSpPr>
        <p:spPr>
          <a:xfrm>
            <a:off x="6087600" y="3851103"/>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4" name="Google Shape;554;p20"/>
          <p:cNvSpPr txBox="1">
            <a:spLocks noGrp="1"/>
          </p:cNvSpPr>
          <p:nvPr>
            <p:ph type="subTitle" idx="7"/>
          </p:nvPr>
        </p:nvSpPr>
        <p:spPr>
          <a:xfrm>
            <a:off x="7151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5" name="Google Shape;555;p20"/>
          <p:cNvSpPr txBox="1">
            <a:spLocks noGrp="1"/>
          </p:cNvSpPr>
          <p:nvPr>
            <p:ph type="subTitle" idx="8"/>
          </p:nvPr>
        </p:nvSpPr>
        <p:spPr>
          <a:xfrm>
            <a:off x="34038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6" name="Google Shape;556;p20"/>
          <p:cNvSpPr txBox="1">
            <a:spLocks noGrp="1"/>
          </p:cNvSpPr>
          <p:nvPr>
            <p:ph type="subTitle" idx="9"/>
          </p:nvPr>
        </p:nvSpPr>
        <p:spPr>
          <a:xfrm>
            <a:off x="6092500" y="1485525"/>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7" name="Google Shape;557;p20"/>
          <p:cNvSpPr txBox="1">
            <a:spLocks noGrp="1"/>
          </p:cNvSpPr>
          <p:nvPr>
            <p:ph type="subTitle" idx="13"/>
          </p:nvPr>
        </p:nvSpPr>
        <p:spPr>
          <a:xfrm>
            <a:off x="7151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8" name="Google Shape;558;p20"/>
          <p:cNvSpPr txBox="1">
            <a:spLocks noGrp="1"/>
          </p:cNvSpPr>
          <p:nvPr>
            <p:ph type="subTitle" idx="14"/>
          </p:nvPr>
        </p:nvSpPr>
        <p:spPr>
          <a:xfrm>
            <a:off x="34038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9" name="Google Shape;559;p20"/>
          <p:cNvSpPr txBox="1">
            <a:spLocks noGrp="1"/>
          </p:cNvSpPr>
          <p:nvPr>
            <p:ph type="subTitle" idx="15"/>
          </p:nvPr>
        </p:nvSpPr>
        <p:spPr>
          <a:xfrm>
            <a:off x="6092500" y="3135600"/>
            <a:ext cx="2336400" cy="7134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5"/>
        <p:cNvGrpSpPr/>
        <p:nvPr/>
      </p:nvGrpSpPr>
      <p:grpSpPr>
        <a:xfrm>
          <a:off x="0" y="0"/>
          <a:ext cx="0" cy="0"/>
          <a:chOff x="0" y="0"/>
          <a:chExt cx="0" cy="0"/>
        </a:xfrm>
      </p:grpSpPr>
      <p:grpSp>
        <p:nvGrpSpPr>
          <p:cNvPr id="56" name="Google Shape;56;p3"/>
          <p:cNvGrpSpPr/>
          <p:nvPr/>
        </p:nvGrpSpPr>
        <p:grpSpPr>
          <a:xfrm>
            <a:off x="187918" y="-4997"/>
            <a:ext cx="8768329" cy="4984347"/>
            <a:chOff x="187918" y="-4997"/>
            <a:chExt cx="8768329" cy="4984347"/>
          </a:xfrm>
        </p:grpSpPr>
        <p:sp>
          <p:nvSpPr>
            <p:cNvPr id="57" name="Google Shape;57;p3"/>
            <p:cNvSpPr/>
            <p:nvPr/>
          </p:nvSpPr>
          <p:spPr>
            <a:xfrm>
              <a:off x="340500" y="662650"/>
              <a:ext cx="8463000" cy="4316700"/>
            </a:xfrm>
            <a:prstGeom prst="roundRect">
              <a:avLst>
                <a:gd name="adj" fmla="val 2632"/>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95709" y="528466"/>
              <a:ext cx="8754637" cy="325190"/>
            </a:xfrm>
            <a:custGeom>
              <a:avLst/>
              <a:gdLst/>
              <a:ahLst/>
              <a:cxnLst/>
              <a:rect l="l" t="t" r="r" b="b"/>
              <a:pathLst>
                <a:path w="285423" h="10602" extrusionOk="0">
                  <a:moveTo>
                    <a:pt x="0" y="0"/>
                  </a:moveTo>
                  <a:lnTo>
                    <a:pt x="0" y="10601"/>
                  </a:lnTo>
                  <a:lnTo>
                    <a:pt x="285423" y="10601"/>
                  </a:lnTo>
                  <a:lnTo>
                    <a:pt x="28542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825017" y="528466"/>
              <a:ext cx="583514" cy="325190"/>
            </a:xfrm>
            <a:custGeom>
              <a:avLst/>
              <a:gdLst/>
              <a:ahLst/>
              <a:cxnLst/>
              <a:rect l="l" t="t" r="r" b="b"/>
              <a:pathLst>
                <a:path w="19024" h="10602" extrusionOk="0">
                  <a:moveTo>
                    <a:pt x="9446" y="0"/>
                  </a:moveTo>
                  <a:lnTo>
                    <a:pt x="0" y="10601"/>
                  </a:lnTo>
                  <a:lnTo>
                    <a:pt x="9504"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42025" y="528466"/>
              <a:ext cx="583514" cy="325190"/>
            </a:xfrm>
            <a:custGeom>
              <a:avLst/>
              <a:gdLst/>
              <a:ahLst/>
              <a:cxnLst/>
              <a:rect l="l" t="t" r="r" b="b"/>
              <a:pathLst>
                <a:path w="19024" h="10602" extrusionOk="0">
                  <a:moveTo>
                    <a:pt x="9446" y="0"/>
                  </a:moveTo>
                  <a:lnTo>
                    <a:pt x="1" y="10601"/>
                  </a:lnTo>
                  <a:lnTo>
                    <a:pt x="9504" y="10601"/>
                  </a:lnTo>
                  <a:lnTo>
                    <a:pt x="1902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407978" y="528466"/>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990970" y="528466"/>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2574116" y="528466"/>
              <a:ext cx="583483" cy="325190"/>
            </a:xfrm>
            <a:custGeom>
              <a:avLst/>
              <a:gdLst/>
              <a:ahLst/>
              <a:cxnLst/>
              <a:rect l="l" t="t" r="r" b="b"/>
              <a:pathLst>
                <a:path w="19023" h="10602" extrusionOk="0">
                  <a:moveTo>
                    <a:pt x="9447" y="0"/>
                  </a:moveTo>
                  <a:lnTo>
                    <a:pt x="0" y="10601"/>
                  </a:lnTo>
                  <a:lnTo>
                    <a:pt x="9503"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3140913" y="528313"/>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3725316" y="528313"/>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4313431" y="528466"/>
              <a:ext cx="583667" cy="325190"/>
            </a:xfrm>
            <a:custGeom>
              <a:avLst/>
              <a:gdLst/>
              <a:ahLst/>
              <a:cxnLst/>
              <a:rect l="l" t="t" r="r" b="b"/>
              <a:pathLst>
                <a:path w="19029" h="10602" extrusionOk="0">
                  <a:moveTo>
                    <a:pt x="9452" y="0"/>
                  </a:moveTo>
                  <a:lnTo>
                    <a:pt x="0" y="10601"/>
                  </a:lnTo>
                  <a:lnTo>
                    <a:pt x="9510"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4896607" y="528466"/>
              <a:ext cx="583452" cy="325190"/>
            </a:xfrm>
            <a:custGeom>
              <a:avLst/>
              <a:gdLst/>
              <a:ahLst/>
              <a:cxnLst/>
              <a:rect l="l" t="t" r="r" b="b"/>
              <a:pathLst>
                <a:path w="19022" h="10602" extrusionOk="0">
                  <a:moveTo>
                    <a:pt x="9446" y="0"/>
                  </a:moveTo>
                  <a:lnTo>
                    <a:pt x="0" y="10601"/>
                  </a:lnTo>
                  <a:lnTo>
                    <a:pt x="9503"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5463374" y="528313"/>
              <a:ext cx="583636" cy="325190"/>
            </a:xfrm>
            <a:custGeom>
              <a:avLst/>
              <a:gdLst/>
              <a:ahLst/>
              <a:cxnLst/>
              <a:rect l="l" t="t" r="r" b="b"/>
              <a:pathLst>
                <a:path w="19028" h="10602" extrusionOk="0">
                  <a:moveTo>
                    <a:pt x="9446" y="0"/>
                  </a:moveTo>
                  <a:lnTo>
                    <a:pt x="0"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6047777" y="528313"/>
              <a:ext cx="583667" cy="325190"/>
            </a:xfrm>
            <a:custGeom>
              <a:avLst/>
              <a:gdLst/>
              <a:ahLst/>
              <a:cxnLst/>
              <a:rect l="l" t="t" r="r" b="b"/>
              <a:pathLst>
                <a:path w="19029" h="10602" extrusionOk="0">
                  <a:moveTo>
                    <a:pt x="9446" y="0"/>
                  </a:moveTo>
                  <a:lnTo>
                    <a:pt x="1"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6636075" y="528466"/>
              <a:ext cx="583452" cy="325190"/>
            </a:xfrm>
            <a:custGeom>
              <a:avLst/>
              <a:gdLst/>
              <a:ahLst/>
              <a:cxnLst/>
              <a:rect l="l" t="t" r="r" b="b"/>
              <a:pathLst>
                <a:path w="19022" h="10602" extrusionOk="0">
                  <a:moveTo>
                    <a:pt x="9446" y="0"/>
                  </a:moveTo>
                  <a:lnTo>
                    <a:pt x="0" y="10601"/>
                  </a:lnTo>
                  <a:lnTo>
                    <a:pt x="9504"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219037" y="528466"/>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785834" y="528313"/>
              <a:ext cx="583667" cy="325190"/>
            </a:xfrm>
            <a:custGeom>
              <a:avLst/>
              <a:gdLst/>
              <a:ahLst/>
              <a:cxnLst/>
              <a:rect l="l" t="t" r="r" b="b"/>
              <a:pathLst>
                <a:path w="19029" h="10602" extrusionOk="0">
                  <a:moveTo>
                    <a:pt x="9451"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3"/>
            <p:cNvGrpSpPr/>
            <p:nvPr/>
          </p:nvGrpSpPr>
          <p:grpSpPr>
            <a:xfrm rot="29908">
              <a:off x="190089" y="33114"/>
              <a:ext cx="8763986" cy="537311"/>
              <a:chOff x="190096" y="10"/>
              <a:chExt cx="8763655" cy="537290"/>
            </a:xfrm>
          </p:grpSpPr>
          <p:sp>
            <p:nvSpPr>
              <p:cNvPr id="76" name="Google Shape;76;p3"/>
              <p:cNvSpPr/>
              <p:nvPr/>
            </p:nvSpPr>
            <p:spPr>
              <a:xfrm>
                <a:off x="190096" y="10"/>
                <a:ext cx="8763655" cy="537290"/>
              </a:xfrm>
              <a:custGeom>
                <a:avLst/>
                <a:gdLst/>
                <a:ahLst/>
                <a:cxnLst/>
                <a:rect l="l" t="t" r="r" b="b"/>
                <a:pathLst>
                  <a:path w="285717" h="17517" extrusionOk="0">
                    <a:moveTo>
                      <a:pt x="285455" y="1"/>
                    </a:moveTo>
                    <a:lnTo>
                      <a:pt x="0" y="6974"/>
                    </a:lnTo>
                    <a:lnTo>
                      <a:pt x="262" y="17517"/>
                    </a:lnTo>
                    <a:lnTo>
                      <a:pt x="285716" y="10544"/>
                    </a:lnTo>
                    <a:lnTo>
                      <a:pt x="285455" y="1"/>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819250" y="191467"/>
                <a:ext cx="591335" cy="320681"/>
              </a:xfrm>
              <a:custGeom>
                <a:avLst/>
                <a:gdLst/>
                <a:ahLst/>
                <a:cxnLst/>
                <a:rect l="l" t="t" r="r" b="b"/>
                <a:pathLst>
                  <a:path w="19279" h="10455" extrusionOk="0">
                    <a:moveTo>
                      <a:pt x="9503" y="0"/>
                    </a:moveTo>
                    <a:lnTo>
                      <a:pt x="0" y="230"/>
                    </a:lnTo>
                    <a:lnTo>
                      <a:pt x="9703" y="10454"/>
                    </a:lnTo>
                    <a:lnTo>
                      <a:pt x="19279" y="10220"/>
                    </a:lnTo>
                    <a:lnTo>
                      <a:pt x="950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236411" y="205730"/>
                <a:ext cx="591366" cy="320681"/>
              </a:xfrm>
              <a:custGeom>
                <a:avLst/>
                <a:gdLst/>
                <a:ahLst/>
                <a:cxnLst/>
                <a:rect l="l" t="t" r="r" b="b"/>
                <a:pathLst>
                  <a:path w="19280" h="10455" extrusionOk="0">
                    <a:moveTo>
                      <a:pt x="9504" y="1"/>
                    </a:moveTo>
                    <a:lnTo>
                      <a:pt x="1" y="230"/>
                    </a:lnTo>
                    <a:lnTo>
                      <a:pt x="9703"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402212" y="177174"/>
                <a:ext cx="591212" cy="320681"/>
              </a:xfrm>
              <a:custGeom>
                <a:avLst/>
                <a:gdLst/>
                <a:ahLst/>
                <a:cxnLst/>
                <a:rect l="l" t="t" r="r" b="b"/>
                <a:pathLst>
                  <a:path w="19275" h="10455" extrusionOk="0">
                    <a:moveTo>
                      <a:pt x="9499" y="1"/>
                    </a:moveTo>
                    <a:lnTo>
                      <a:pt x="1" y="230"/>
                    </a:lnTo>
                    <a:lnTo>
                      <a:pt x="9697" y="10455"/>
                    </a:lnTo>
                    <a:lnTo>
                      <a:pt x="19274"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985051" y="162911"/>
                <a:ext cx="591212" cy="320865"/>
              </a:xfrm>
              <a:custGeom>
                <a:avLst/>
                <a:gdLst/>
                <a:ahLst/>
                <a:cxnLst/>
                <a:rect l="l" t="t" r="r" b="b"/>
                <a:pathLst>
                  <a:path w="19275" h="10461" extrusionOk="0">
                    <a:moveTo>
                      <a:pt x="9499" y="0"/>
                    </a:moveTo>
                    <a:lnTo>
                      <a:pt x="0" y="236"/>
                    </a:lnTo>
                    <a:lnTo>
                      <a:pt x="9697"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2567859" y="148618"/>
                <a:ext cx="591182" cy="320896"/>
              </a:xfrm>
              <a:custGeom>
                <a:avLst/>
                <a:gdLst/>
                <a:ahLst/>
                <a:cxnLst/>
                <a:rect l="l" t="t" r="r" b="b"/>
                <a:pathLst>
                  <a:path w="19274" h="10462" extrusionOk="0">
                    <a:moveTo>
                      <a:pt x="9499" y="1"/>
                    </a:moveTo>
                    <a:lnTo>
                      <a:pt x="1" y="237"/>
                    </a:lnTo>
                    <a:lnTo>
                      <a:pt x="9702" y="10461"/>
                    </a:lnTo>
                    <a:lnTo>
                      <a:pt x="19273"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3134503" y="134846"/>
                <a:ext cx="591366" cy="320681"/>
              </a:xfrm>
              <a:custGeom>
                <a:avLst/>
                <a:gdLst/>
                <a:ahLst/>
                <a:cxnLst/>
                <a:rect l="l" t="t" r="r" b="b"/>
                <a:pathLst>
                  <a:path w="19280" h="10455" extrusionOk="0">
                    <a:moveTo>
                      <a:pt x="9504" y="1"/>
                    </a:moveTo>
                    <a:lnTo>
                      <a:pt x="0" y="230"/>
                    </a:lnTo>
                    <a:lnTo>
                      <a:pt x="9702"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3718752" y="120583"/>
                <a:ext cx="591366" cy="320712"/>
              </a:xfrm>
              <a:custGeom>
                <a:avLst/>
                <a:gdLst/>
                <a:ahLst/>
                <a:cxnLst/>
                <a:rect l="l" t="t" r="r" b="b"/>
                <a:pathLst>
                  <a:path w="19280" h="10456" extrusionOk="0">
                    <a:moveTo>
                      <a:pt x="9504" y="0"/>
                    </a:moveTo>
                    <a:lnTo>
                      <a:pt x="0" y="231"/>
                    </a:lnTo>
                    <a:lnTo>
                      <a:pt x="9703"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4306867" y="106290"/>
                <a:ext cx="591182" cy="320742"/>
              </a:xfrm>
              <a:custGeom>
                <a:avLst/>
                <a:gdLst/>
                <a:ahLst/>
                <a:cxnLst/>
                <a:rect l="l" t="t" r="r" b="b"/>
                <a:pathLst>
                  <a:path w="19274" h="10457" extrusionOk="0">
                    <a:moveTo>
                      <a:pt x="9498" y="1"/>
                    </a:moveTo>
                    <a:lnTo>
                      <a:pt x="1" y="232"/>
                    </a:lnTo>
                    <a:lnTo>
                      <a:pt x="9697" y="10456"/>
                    </a:lnTo>
                    <a:lnTo>
                      <a:pt x="19273" y="10220"/>
                    </a:lnTo>
                    <a:lnTo>
                      <a:pt x="9498"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4889675" y="92058"/>
                <a:ext cx="591212" cy="320681"/>
              </a:xfrm>
              <a:custGeom>
                <a:avLst/>
                <a:gdLst/>
                <a:ahLst/>
                <a:cxnLst/>
                <a:rect l="l" t="t" r="r" b="b"/>
                <a:pathLst>
                  <a:path w="19275" h="10455" extrusionOk="0">
                    <a:moveTo>
                      <a:pt x="9499" y="1"/>
                    </a:moveTo>
                    <a:lnTo>
                      <a:pt x="0" y="230"/>
                    </a:lnTo>
                    <a:lnTo>
                      <a:pt x="9698" y="10455"/>
                    </a:lnTo>
                    <a:lnTo>
                      <a:pt x="19274" y="10219"/>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5456288" y="78102"/>
                <a:ext cx="591366" cy="320681"/>
              </a:xfrm>
              <a:custGeom>
                <a:avLst/>
                <a:gdLst/>
                <a:ahLst/>
                <a:cxnLst/>
                <a:rect l="l" t="t" r="r" b="b"/>
                <a:pathLst>
                  <a:path w="19280" h="10455" extrusionOk="0">
                    <a:moveTo>
                      <a:pt x="9504" y="0"/>
                    </a:moveTo>
                    <a:lnTo>
                      <a:pt x="1" y="230"/>
                    </a:lnTo>
                    <a:lnTo>
                      <a:pt x="9703" y="10454"/>
                    </a:lnTo>
                    <a:lnTo>
                      <a:pt x="19279" y="10225"/>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6040569" y="63809"/>
                <a:ext cx="591182" cy="320742"/>
              </a:xfrm>
              <a:custGeom>
                <a:avLst/>
                <a:gdLst/>
                <a:ahLst/>
                <a:cxnLst/>
                <a:rect l="l" t="t" r="r" b="b"/>
                <a:pathLst>
                  <a:path w="19274" h="10457" extrusionOk="0">
                    <a:moveTo>
                      <a:pt x="9504" y="1"/>
                    </a:moveTo>
                    <a:lnTo>
                      <a:pt x="1" y="232"/>
                    </a:lnTo>
                    <a:lnTo>
                      <a:pt x="9702" y="10456"/>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6628530" y="49546"/>
                <a:ext cx="591366" cy="320712"/>
              </a:xfrm>
              <a:custGeom>
                <a:avLst/>
                <a:gdLst/>
                <a:ahLst/>
                <a:cxnLst/>
                <a:rect l="l" t="t" r="r" b="b"/>
                <a:pathLst>
                  <a:path w="19280" h="10456" extrusionOk="0">
                    <a:moveTo>
                      <a:pt x="9504" y="0"/>
                    </a:moveTo>
                    <a:lnTo>
                      <a:pt x="0" y="231"/>
                    </a:lnTo>
                    <a:lnTo>
                      <a:pt x="9702"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7211491" y="35314"/>
                <a:ext cx="591182" cy="320681"/>
              </a:xfrm>
              <a:custGeom>
                <a:avLst/>
                <a:gdLst/>
                <a:ahLst/>
                <a:cxnLst/>
                <a:rect l="l" t="t" r="r" b="b"/>
                <a:pathLst>
                  <a:path w="19274" h="10455" extrusionOk="0">
                    <a:moveTo>
                      <a:pt x="9499" y="0"/>
                    </a:moveTo>
                    <a:lnTo>
                      <a:pt x="1" y="230"/>
                    </a:lnTo>
                    <a:lnTo>
                      <a:pt x="9697" y="10454"/>
                    </a:lnTo>
                    <a:lnTo>
                      <a:pt x="19273"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7778135" y="21327"/>
                <a:ext cx="591151" cy="320896"/>
              </a:xfrm>
              <a:custGeom>
                <a:avLst/>
                <a:gdLst/>
                <a:ahLst/>
                <a:cxnLst/>
                <a:rect l="l" t="t" r="r" b="b"/>
                <a:pathLst>
                  <a:path w="19273" h="10462" extrusionOk="0">
                    <a:moveTo>
                      <a:pt x="9504" y="1"/>
                    </a:moveTo>
                    <a:lnTo>
                      <a:pt x="0" y="237"/>
                    </a:lnTo>
                    <a:lnTo>
                      <a:pt x="9702" y="10461"/>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8362385" y="7064"/>
                <a:ext cx="591212" cy="320865"/>
              </a:xfrm>
              <a:custGeom>
                <a:avLst/>
                <a:gdLst/>
                <a:ahLst/>
                <a:cxnLst/>
                <a:rect l="l" t="t" r="r" b="b"/>
                <a:pathLst>
                  <a:path w="19275" h="10461" extrusionOk="0">
                    <a:moveTo>
                      <a:pt x="9499" y="0"/>
                    </a:moveTo>
                    <a:lnTo>
                      <a:pt x="0" y="236"/>
                    </a:lnTo>
                    <a:lnTo>
                      <a:pt x="9703"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3"/>
            <p:cNvSpPr/>
            <p:nvPr/>
          </p:nvSpPr>
          <p:spPr>
            <a:xfrm>
              <a:off x="8370237" y="528313"/>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195709" y="530736"/>
              <a:ext cx="8758195" cy="31"/>
            </a:xfrm>
            <a:custGeom>
              <a:avLst/>
              <a:gdLst/>
              <a:ahLst/>
              <a:cxnLst/>
              <a:rect l="l" t="t" r="r" b="b"/>
              <a:pathLst>
                <a:path w="285539" h="1" fill="none" extrusionOk="0">
                  <a:moveTo>
                    <a:pt x="0" y="0"/>
                  </a:moveTo>
                  <a:lnTo>
                    <a:pt x="285538" y="0"/>
                  </a:lnTo>
                </a:path>
              </a:pathLst>
            </a:custGeom>
            <a:noFill/>
            <a:ln w="6150" cap="flat" cmpd="sng">
              <a:solidFill>
                <a:srgbClr val="171717"/>
              </a:solidFill>
              <a:prstDash val="solid"/>
              <a:miter lim="12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195709" y="207663"/>
              <a:ext cx="499164" cy="645994"/>
            </a:xfrm>
            <a:custGeom>
              <a:avLst/>
              <a:gdLst/>
              <a:ahLst/>
              <a:cxnLst/>
              <a:rect l="l" t="t" r="r" b="b"/>
              <a:pathLst>
                <a:path w="16274" h="21061" extrusionOk="0">
                  <a:moveTo>
                    <a:pt x="0" y="0"/>
                  </a:moveTo>
                  <a:lnTo>
                    <a:pt x="0" y="21060"/>
                  </a:lnTo>
                  <a:lnTo>
                    <a:pt x="16273" y="21060"/>
                  </a:lnTo>
                  <a:lnTo>
                    <a:pt x="835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278126" y="284282"/>
              <a:ext cx="54198" cy="54229"/>
            </a:xfrm>
            <a:custGeom>
              <a:avLst/>
              <a:gdLst/>
              <a:ahLst/>
              <a:cxnLst/>
              <a:rect l="l" t="t" r="r" b="b"/>
              <a:pathLst>
                <a:path w="1767" h="1768" extrusionOk="0">
                  <a:moveTo>
                    <a:pt x="884" y="0"/>
                  </a:moveTo>
                  <a:cubicBezTo>
                    <a:pt x="397" y="0"/>
                    <a:pt x="0" y="398"/>
                    <a:pt x="0" y="885"/>
                  </a:cubicBezTo>
                  <a:cubicBezTo>
                    <a:pt x="0" y="1375"/>
                    <a:pt x="397" y="1768"/>
                    <a:pt x="884" y="1768"/>
                  </a:cubicBezTo>
                  <a:cubicBezTo>
                    <a:pt x="1375" y="1768"/>
                    <a:pt x="1767" y="1375"/>
                    <a:pt x="1767" y="885"/>
                  </a:cubicBezTo>
                  <a:cubicBezTo>
                    <a:pt x="1767" y="398"/>
                    <a:pt x="1375" y="0"/>
                    <a:pt x="884" y="0"/>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285978" y="721519"/>
              <a:ext cx="54198" cy="54198"/>
            </a:xfrm>
            <a:custGeom>
              <a:avLst/>
              <a:gdLst/>
              <a:ahLst/>
              <a:cxnLst/>
              <a:rect l="l" t="t" r="r" b="b"/>
              <a:pathLst>
                <a:path w="1767" h="1767" extrusionOk="0">
                  <a:moveTo>
                    <a:pt x="884" y="1"/>
                  </a:moveTo>
                  <a:cubicBezTo>
                    <a:pt x="398" y="1"/>
                    <a:pt x="0" y="398"/>
                    <a:pt x="0" y="884"/>
                  </a:cubicBezTo>
                  <a:cubicBezTo>
                    <a:pt x="0" y="1376"/>
                    <a:pt x="398" y="1767"/>
                    <a:pt x="884" y="1767"/>
                  </a:cubicBezTo>
                  <a:cubicBezTo>
                    <a:pt x="1370" y="1767"/>
                    <a:pt x="1767" y="1376"/>
                    <a:pt x="1767" y="884"/>
                  </a:cubicBezTo>
                  <a:cubicBezTo>
                    <a:pt x="1767" y="398"/>
                    <a:pt x="1370"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482221" y="721519"/>
              <a:ext cx="54229" cy="54198"/>
            </a:xfrm>
            <a:custGeom>
              <a:avLst/>
              <a:gdLst/>
              <a:ahLst/>
              <a:cxnLst/>
              <a:rect l="l" t="t" r="r" b="b"/>
              <a:pathLst>
                <a:path w="1768" h="1767" extrusionOk="0">
                  <a:moveTo>
                    <a:pt x="884" y="1"/>
                  </a:moveTo>
                  <a:cubicBezTo>
                    <a:pt x="398" y="1"/>
                    <a:pt x="1" y="398"/>
                    <a:pt x="1" y="884"/>
                  </a:cubicBezTo>
                  <a:cubicBezTo>
                    <a:pt x="1" y="1376"/>
                    <a:pt x="398" y="1767"/>
                    <a:pt x="884" y="1767"/>
                  </a:cubicBezTo>
                  <a:cubicBezTo>
                    <a:pt x="1371" y="1767"/>
                    <a:pt x="1767" y="1376"/>
                    <a:pt x="1767" y="884"/>
                  </a:cubicBezTo>
                  <a:cubicBezTo>
                    <a:pt x="1767" y="398"/>
                    <a:pt x="1371"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3"/>
          <p:cNvSpPr txBox="1">
            <a:spLocks noGrp="1"/>
          </p:cNvSpPr>
          <p:nvPr>
            <p:ph type="title"/>
          </p:nvPr>
        </p:nvSpPr>
        <p:spPr>
          <a:xfrm>
            <a:off x="720000" y="2179625"/>
            <a:ext cx="7704000" cy="8418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1" name="Google Shape;101;p3"/>
          <p:cNvSpPr txBox="1">
            <a:spLocks noGrp="1"/>
          </p:cNvSpPr>
          <p:nvPr>
            <p:ph type="title" idx="2" hasCustomPrompt="1"/>
          </p:nvPr>
        </p:nvSpPr>
        <p:spPr>
          <a:xfrm>
            <a:off x="2996550" y="133782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3"/>
          <p:cNvSpPr txBox="1">
            <a:spLocks noGrp="1"/>
          </p:cNvSpPr>
          <p:nvPr>
            <p:ph type="subTitle" idx="1"/>
          </p:nvPr>
        </p:nvSpPr>
        <p:spPr>
          <a:xfrm>
            <a:off x="2391925" y="3132175"/>
            <a:ext cx="4360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560"/>
        <p:cNvGrpSpPr/>
        <p:nvPr/>
      </p:nvGrpSpPr>
      <p:grpSpPr>
        <a:xfrm>
          <a:off x="0" y="0"/>
          <a:ext cx="0" cy="0"/>
          <a:chOff x="0" y="0"/>
          <a:chExt cx="0" cy="0"/>
        </a:xfrm>
      </p:grpSpPr>
      <p:sp>
        <p:nvSpPr>
          <p:cNvPr id="561" name="Google Shape;561;p21"/>
          <p:cNvSpPr txBox="1">
            <a:spLocks noGrp="1"/>
          </p:cNvSpPr>
          <p:nvPr>
            <p:ph type="title" hasCustomPrompt="1"/>
          </p:nvPr>
        </p:nvSpPr>
        <p:spPr>
          <a:xfrm>
            <a:off x="1284000" y="540000"/>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62" name="Google Shape;562;p21"/>
          <p:cNvSpPr txBox="1">
            <a:spLocks noGrp="1"/>
          </p:cNvSpPr>
          <p:nvPr>
            <p:ph type="subTitle" idx="1"/>
          </p:nvPr>
        </p:nvSpPr>
        <p:spPr>
          <a:xfrm>
            <a:off x="1284000" y="1246025"/>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3" name="Google Shape;563;p21"/>
          <p:cNvSpPr txBox="1">
            <a:spLocks noGrp="1"/>
          </p:cNvSpPr>
          <p:nvPr>
            <p:ph type="title" idx="2" hasCustomPrompt="1"/>
          </p:nvPr>
        </p:nvSpPr>
        <p:spPr>
          <a:xfrm>
            <a:off x="1284000" y="199613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64" name="Google Shape;564;p21"/>
          <p:cNvSpPr txBox="1">
            <a:spLocks noGrp="1"/>
          </p:cNvSpPr>
          <p:nvPr>
            <p:ph type="subTitle" idx="3"/>
          </p:nvPr>
        </p:nvSpPr>
        <p:spPr>
          <a:xfrm>
            <a:off x="1284000" y="270216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5" name="Google Shape;565;p21"/>
          <p:cNvSpPr txBox="1">
            <a:spLocks noGrp="1"/>
          </p:cNvSpPr>
          <p:nvPr>
            <p:ph type="title" idx="4" hasCustomPrompt="1"/>
          </p:nvPr>
        </p:nvSpPr>
        <p:spPr>
          <a:xfrm>
            <a:off x="1284000" y="345228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66" name="Google Shape;566;p21"/>
          <p:cNvSpPr txBox="1">
            <a:spLocks noGrp="1"/>
          </p:cNvSpPr>
          <p:nvPr>
            <p:ph type="subTitle" idx="5"/>
          </p:nvPr>
        </p:nvSpPr>
        <p:spPr>
          <a:xfrm>
            <a:off x="1284000" y="415831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7" name="Google Shape;567;p21"/>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568"/>
        <p:cNvGrpSpPr/>
        <p:nvPr/>
      </p:nvGrpSpPr>
      <p:grpSpPr>
        <a:xfrm>
          <a:off x="0" y="0"/>
          <a:ext cx="0" cy="0"/>
          <a:chOff x="0" y="0"/>
          <a:chExt cx="0" cy="0"/>
        </a:xfrm>
      </p:grpSpPr>
      <p:sp>
        <p:nvSpPr>
          <p:cNvPr id="569" name="Google Shape;569;p22"/>
          <p:cNvSpPr txBox="1">
            <a:spLocks noGrp="1"/>
          </p:cNvSpPr>
          <p:nvPr>
            <p:ph type="ctrTitle"/>
          </p:nvPr>
        </p:nvSpPr>
        <p:spPr>
          <a:xfrm>
            <a:off x="2429950" y="669825"/>
            <a:ext cx="4284000" cy="99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70" name="Google Shape;570;p22"/>
          <p:cNvSpPr txBox="1">
            <a:spLocks noGrp="1"/>
          </p:cNvSpPr>
          <p:nvPr>
            <p:ph type="subTitle" idx="1"/>
          </p:nvPr>
        </p:nvSpPr>
        <p:spPr>
          <a:xfrm>
            <a:off x="2425075" y="1704550"/>
            <a:ext cx="4293900" cy="182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71" name="Google Shape;571;p22"/>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72"/>
        <p:cNvGrpSpPr/>
        <p:nvPr/>
      </p:nvGrpSpPr>
      <p:grpSpPr>
        <a:xfrm>
          <a:off x="0" y="0"/>
          <a:ext cx="0" cy="0"/>
          <a:chOff x="0" y="0"/>
          <a:chExt cx="0" cy="0"/>
        </a:xfrm>
      </p:grpSpPr>
      <p:sp>
        <p:nvSpPr>
          <p:cNvPr id="573" name="Google Shape;573;p23"/>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3"/>
        <p:cNvGrpSpPr/>
        <p:nvPr/>
      </p:nvGrpSpPr>
      <p:grpSpPr>
        <a:xfrm>
          <a:off x="0" y="0"/>
          <a:ext cx="0" cy="0"/>
          <a:chOff x="0" y="0"/>
          <a:chExt cx="0" cy="0"/>
        </a:xfrm>
      </p:grpSpPr>
      <p:grpSp>
        <p:nvGrpSpPr>
          <p:cNvPr id="104" name="Google Shape;104;p4"/>
          <p:cNvGrpSpPr/>
          <p:nvPr/>
        </p:nvGrpSpPr>
        <p:grpSpPr>
          <a:xfrm>
            <a:off x="187918" y="-4997"/>
            <a:ext cx="8768329" cy="4984347"/>
            <a:chOff x="187918" y="-4997"/>
            <a:chExt cx="8768329" cy="4984347"/>
          </a:xfrm>
        </p:grpSpPr>
        <p:sp>
          <p:nvSpPr>
            <p:cNvPr id="105" name="Google Shape;105;p4"/>
            <p:cNvSpPr/>
            <p:nvPr/>
          </p:nvSpPr>
          <p:spPr>
            <a:xfrm>
              <a:off x="340500" y="662650"/>
              <a:ext cx="8463000" cy="4316700"/>
            </a:xfrm>
            <a:prstGeom prst="roundRect">
              <a:avLst>
                <a:gd name="adj" fmla="val 2632"/>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195709" y="528466"/>
              <a:ext cx="8754637" cy="325190"/>
            </a:xfrm>
            <a:custGeom>
              <a:avLst/>
              <a:gdLst/>
              <a:ahLst/>
              <a:cxnLst/>
              <a:rect l="l" t="t" r="r" b="b"/>
              <a:pathLst>
                <a:path w="285423" h="10602" extrusionOk="0">
                  <a:moveTo>
                    <a:pt x="0" y="0"/>
                  </a:moveTo>
                  <a:lnTo>
                    <a:pt x="0" y="10601"/>
                  </a:lnTo>
                  <a:lnTo>
                    <a:pt x="285423" y="10601"/>
                  </a:lnTo>
                  <a:lnTo>
                    <a:pt x="28542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825017" y="528466"/>
              <a:ext cx="583514" cy="325190"/>
            </a:xfrm>
            <a:custGeom>
              <a:avLst/>
              <a:gdLst/>
              <a:ahLst/>
              <a:cxnLst/>
              <a:rect l="l" t="t" r="r" b="b"/>
              <a:pathLst>
                <a:path w="19024" h="10602" extrusionOk="0">
                  <a:moveTo>
                    <a:pt x="9446" y="0"/>
                  </a:moveTo>
                  <a:lnTo>
                    <a:pt x="0" y="10601"/>
                  </a:lnTo>
                  <a:lnTo>
                    <a:pt x="9504"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242025" y="528466"/>
              <a:ext cx="583514" cy="325190"/>
            </a:xfrm>
            <a:custGeom>
              <a:avLst/>
              <a:gdLst/>
              <a:ahLst/>
              <a:cxnLst/>
              <a:rect l="l" t="t" r="r" b="b"/>
              <a:pathLst>
                <a:path w="19024" h="10602" extrusionOk="0">
                  <a:moveTo>
                    <a:pt x="9446" y="0"/>
                  </a:moveTo>
                  <a:lnTo>
                    <a:pt x="1" y="10601"/>
                  </a:lnTo>
                  <a:lnTo>
                    <a:pt x="9504" y="10601"/>
                  </a:lnTo>
                  <a:lnTo>
                    <a:pt x="1902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1407978" y="528466"/>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1990970" y="528466"/>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2574116" y="528466"/>
              <a:ext cx="583483" cy="325190"/>
            </a:xfrm>
            <a:custGeom>
              <a:avLst/>
              <a:gdLst/>
              <a:ahLst/>
              <a:cxnLst/>
              <a:rect l="l" t="t" r="r" b="b"/>
              <a:pathLst>
                <a:path w="19023" h="10602" extrusionOk="0">
                  <a:moveTo>
                    <a:pt x="9447" y="0"/>
                  </a:moveTo>
                  <a:lnTo>
                    <a:pt x="0" y="10601"/>
                  </a:lnTo>
                  <a:lnTo>
                    <a:pt x="9503"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3140913" y="528313"/>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3725316" y="528313"/>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4313431" y="528466"/>
              <a:ext cx="583667" cy="325190"/>
            </a:xfrm>
            <a:custGeom>
              <a:avLst/>
              <a:gdLst/>
              <a:ahLst/>
              <a:cxnLst/>
              <a:rect l="l" t="t" r="r" b="b"/>
              <a:pathLst>
                <a:path w="19029" h="10602" extrusionOk="0">
                  <a:moveTo>
                    <a:pt x="9452" y="0"/>
                  </a:moveTo>
                  <a:lnTo>
                    <a:pt x="0" y="10601"/>
                  </a:lnTo>
                  <a:lnTo>
                    <a:pt x="9510"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4896607" y="528466"/>
              <a:ext cx="583452" cy="325190"/>
            </a:xfrm>
            <a:custGeom>
              <a:avLst/>
              <a:gdLst/>
              <a:ahLst/>
              <a:cxnLst/>
              <a:rect l="l" t="t" r="r" b="b"/>
              <a:pathLst>
                <a:path w="19022" h="10602" extrusionOk="0">
                  <a:moveTo>
                    <a:pt x="9446" y="0"/>
                  </a:moveTo>
                  <a:lnTo>
                    <a:pt x="0" y="10601"/>
                  </a:lnTo>
                  <a:lnTo>
                    <a:pt x="9503"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5463374" y="528313"/>
              <a:ext cx="583636" cy="325190"/>
            </a:xfrm>
            <a:custGeom>
              <a:avLst/>
              <a:gdLst/>
              <a:ahLst/>
              <a:cxnLst/>
              <a:rect l="l" t="t" r="r" b="b"/>
              <a:pathLst>
                <a:path w="19028" h="10602" extrusionOk="0">
                  <a:moveTo>
                    <a:pt x="9446" y="0"/>
                  </a:moveTo>
                  <a:lnTo>
                    <a:pt x="0"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6047777" y="528313"/>
              <a:ext cx="583667" cy="325190"/>
            </a:xfrm>
            <a:custGeom>
              <a:avLst/>
              <a:gdLst/>
              <a:ahLst/>
              <a:cxnLst/>
              <a:rect l="l" t="t" r="r" b="b"/>
              <a:pathLst>
                <a:path w="19029" h="10602" extrusionOk="0">
                  <a:moveTo>
                    <a:pt x="9446" y="0"/>
                  </a:moveTo>
                  <a:lnTo>
                    <a:pt x="1"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6636075" y="528466"/>
              <a:ext cx="583452" cy="325190"/>
            </a:xfrm>
            <a:custGeom>
              <a:avLst/>
              <a:gdLst/>
              <a:ahLst/>
              <a:cxnLst/>
              <a:rect l="l" t="t" r="r" b="b"/>
              <a:pathLst>
                <a:path w="19022" h="10602" extrusionOk="0">
                  <a:moveTo>
                    <a:pt x="9446" y="0"/>
                  </a:moveTo>
                  <a:lnTo>
                    <a:pt x="0" y="10601"/>
                  </a:lnTo>
                  <a:lnTo>
                    <a:pt x="9504"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7219037" y="528466"/>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7785834" y="528313"/>
              <a:ext cx="583667" cy="325190"/>
            </a:xfrm>
            <a:custGeom>
              <a:avLst/>
              <a:gdLst/>
              <a:ahLst/>
              <a:cxnLst/>
              <a:rect l="l" t="t" r="r" b="b"/>
              <a:pathLst>
                <a:path w="19029" h="10602" extrusionOk="0">
                  <a:moveTo>
                    <a:pt x="9451"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4"/>
            <p:cNvGrpSpPr/>
            <p:nvPr/>
          </p:nvGrpSpPr>
          <p:grpSpPr>
            <a:xfrm rot="29908">
              <a:off x="190089" y="33114"/>
              <a:ext cx="8763986" cy="537311"/>
              <a:chOff x="190096" y="10"/>
              <a:chExt cx="8763655" cy="537290"/>
            </a:xfrm>
          </p:grpSpPr>
          <p:sp>
            <p:nvSpPr>
              <p:cNvPr id="124" name="Google Shape;124;p4"/>
              <p:cNvSpPr/>
              <p:nvPr/>
            </p:nvSpPr>
            <p:spPr>
              <a:xfrm>
                <a:off x="190096" y="10"/>
                <a:ext cx="8763655" cy="537290"/>
              </a:xfrm>
              <a:custGeom>
                <a:avLst/>
                <a:gdLst/>
                <a:ahLst/>
                <a:cxnLst/>
                <a:rect l="l" t="t" r="r" b="b"/>
                <a:pathLst>
                  <a:path w="285717" h="17517" extrusionOk="0">
                    <a:moveTo>
                      <a:pt x="285455" y="1"/>
                    </a:moveTo>
                    <a:lnTo>
                      <a:pt x="0" y="6974"/>
                    </a:lnTo>
                    <a:lnTo>
                      <a:pt x="262" y="17517"/>
                    </a:lnTo>
                    <a:lnTo>
                      <a:pt x="285716" y="10544"/>
                    </a:lnTo>
                    <a:lnTo>
                      <a:pt x="285455" y="1"/>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819250" y="191467"/>
                <a:ext cx="591335" cy="320681"/>
              </a:xfrm>
              <a:custGeom>
                <a:avLst/>
                <a:gdLst/>
                <a:ahLst/>
                <a:cxnLst/>
                <a:rect l="l" t="t" r="r" b="b"/>
                <a:pathLst>
                  <a:path w="19279" h="10455" extrusionOk="0">
                    <a:moveTo>
                      <a:pt x="9503" y="0"/>
                    </a:moveTo>
                    <a:lnTo>
                      <a:pt x="0" y="230"/>
                    </a:lnTo>
                    <a:lnTo>
                      <a:pt x="9703" y="10454"/>
                    </a:lnTo>
                    <a:lnTo>
                      <a:pt x="19279" y="10220"/>
                    </a:lnTo>
                    <a:lnTo>
                      <a:pt x="950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236411" y="205730"/>
                <a:ext cx="591366" cy="320681"/>
              </a:xfrm>
              <a:custGeom>
                <a:avLst/>
                <a:gdLst/>
                <a:ahLst/>
                <a:cxnLst/>
                <a:rect l="l" t="t" r="r" b="b"/>
                <a:pathLst>
                  <a:path w="19280" h="10455" extrusionOk="0">
                    <a:moveTo>
                      <a:pt x="9504" y="1"/>
                    </a:moveTo>
                    <a:lnTo>
                      <a:pt x="1" y="230"/>
                    </a:lnTo>
                    <a:lnTo>
                      <a:pt x="9703"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1402212" y="177174"/>
                <a:ext cx="591212" cy="320681"/>
              </a:xfrm>
              <a:custGeom>
                <a:avLst/>
                <a:gdLst/>
                <a:ahLst/>
                <a:cxnLst/>
                <a:rect l="l" t="t" r="r" b="b"/>
                <a:pathLst>
                  <a:path w="19275" h="10455" extrusionOk="0">
                    <a:moveTo>
                      <a:pt x="9499" y="1"/>
                    </a:moveTo>
                    <a:lnTo>
                      <a:pt x="1" y="230"/>
                    </a:lnTo>
                    <a:lnTo>
                      <a:pt x="9697" y="10455"/>
                    </a:lnTo>
                    <a:lnTo>
                      <a:pt x="19274"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1985051" y="162911"/>
                <a:ext cx="591212" cy="320865"/>
              </a:xfrm>
              <a:custGeom>
                <a:avLst/>
                <a:gdLst/>
                <a:ahLst/>
                <a:cxnLst/>
                <a:rect l="l" t="t" r="r" b="b"/>
                <a:pathLst>
                  <a:path w="19275" h="10461" extrusionOk="0">
                    <a:moveTo>
                      <a:pt x="9499" y="0"/>
                    </a:moveTo>
                    <a:lnTo>
                      <a:pt x="0" y="236"/>
                    </a:lnTo>
                    <a:lnTo>
                      <a:pt x="9697"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2567859" y="148618"/>
                <a:ext cx="591182" cy="320896"/>
              </a:xfrm>
              <a:custGeom>
                <a:avLst/>
                <a:gdLst/>
                <a:ahLst/>
                <a:cxnLst/>
                <a:rect l="l" t="t" r="r" b="b"/>
                <a:pathLst>
                  <a:path w="19274" h="10462" extrusionOk="0">
                    <a:moveTo>
                      <a:pt x="9499" y="1"/>
                    </a:moveTo>
                    <a:lnTo>
                      <a:pt x="1" y="237"/>
                    </a:lnTo>
                    <a:lnTo>
                      <a:pt x="9702" y="10461"/>
                    </a:lnTo>
                    <a:lnTo>
                      <a:pt x="19273"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3134503" y="134846"/>
                <a:ext cx="591366" cy="320681"/>
              </a:xfrm>
              <a:custGeom>
                <a:avLst/>
                <a:gdLst/>
                <a:ahLst/>
                <a:cxnLst/>
                <a:rect l="l" t="t" r="r" b="b"/>
                <a:pathLst>
                  <a:path w="19280" h="10455" extrusionOk="0">
                    <a:moveTo>
                      <a:pt x="9504" y="1"/>
                    </a:moveTo>
                    <a:lnTo>
                      <a:pt x="0" y="230"/>
                    </a:lnTo>
                    <a:lnTo>
                      <a:pt x="9702"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3718752" y="120583"/>
                <a:ext cx="591366" cy="320712"/>
              </a:xfrm>
              <a:custGeom>
                <a:avLst/>
                <a:gdLst/>
                <a:ahLst/>
                <a:cxnLst/>
                <a:rect l="l" t="t" r="r" b="b"/>
                <a:pathLst>
                  <a:path w="19280" h="10456" extrusionOk="0">
                    <a:moveTo>
                      <a:pt x="9504" y="0"/>
                    </a:moveTo>
                    <a:lnTo>
                      <a:pt x="0" y="231"/>
                    </a:lnTo>
                    <a:lnTo>
                      <a:pt x="9703"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4306867" y="106290"/>
                <a:ext cx="591182" cy="320742"/>
              </a:xfrm>
              <a:custGeom>
                <a:avLst/>
                <a:gdLst/>
                <a:ahLst/>
                <a:cxnLst/>
                <a:rect l="l" t="t" r="r" b="b"/>
                <a:pathLst>
                  <a:path w="19274" h="10457" extrusionOk="0">
                    <a:moveTo>
                      <a:pt x="9498" y="1"/>
                    </a:moveTo>
                    <a:lnTo>
                      <a:pt x="1" y="232"/>
                    </a:lnTo>
                    <a:lnTo>
                      <a:pt x="9697" y="10456"/>
                    </a:lnTo>
                    <a:lnTo>
                      <a:pt x="19273" y="10220"/>
                    </a:lnTo>
                    <a:lnTo>
                      <a:pt x="9498"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4889675" y="92058"/>
                <a:ext cx="591212" cy="320681"/>
              </a:xfrm>
              <a:custGeom>
                <a:avLst/>
                <a:gdLst/>
                <a:ahLst/>
                <a:cxnLst/>
                <a:rect l="l" t="t" r="r" b="b"/>
                <a:pathLst>
                  <a:path w="19275" h="10455" extrusionOk="0">
                    <a:moveTo>
                      <a:pt x="9499" y="1"/>
                    </a:moveTo>
                    <a:lnTo>
                      <a:pt x="0" y="230"/>
                    </a:lnTo>
                    <a:lnTo>
                      <a:pt x="9698" y="10455"/>
                    </a:lnTo>
                    <a:lnTo>
                      <a:pt x="19274" y="10219"/>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5456288" y="78102"/>
                <a:ext cx="591366" cy="320681"/>
              </a:xfrm>
              <a:custGeom>
                <a:avLst/>
                <a:gdLst/>
                <a:ahLst/>
                <a:cxnLst/>
                <a:rect l="l" t="t" r="r" b="b"/>
                <a:pathLst>
                  <a:path w="19280" h="10455" extrusionOk="0">
                    <a:moveTo>
                      <a:pt x="9504" y="0"/>
                    </a:moveTo>
                    <a:lnTo>
                      <a:pt x="1" y="230"/>
                    </a:lnTo>
                    <a:lnTo>
                      <a:pt x="9703" y="10454"/>
                    </a:lnTo>
                    <a:lnTo>
                      <a:pt x="19279" y="10225"/>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6040569" y="63809"/>
                <a:ext cx="591182" cy="320742"/>
              </a:xfrm>
              <a:custGeom>
                <a:avLst/>
                <a:gdLst/>
                <a:ahLst/>
                <a:cxnLst/>
                <a:rect l="l" t="t" r="r" b="b"/>
                <a:pathLst>
                  <a:path w="19274" h="10457" extrusionOk="0">
                    <a:moveTo>
                      <a:pt x="9504" y="1"/>
                    </a:moveTo>
                    <a:lnTo>
                      <a:pt x="1" y="232"/>
                    </a:lnTo>
                    <a:lnTo>
                      <a:pt x="9702" y="10456"/>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6628530" y="49546"/>
                <a:ext cx="591366" cy="320712"/>
              </a:xfrm>
              <a:custGeom>
                <a:avLst/>
                <a:gdLst/>
                <a:ahLst/>
                <a:cxnLst/>
                <a:rect l="l" t="t" r="r" b="b"/>
                <a:pathLst>
                  <a:path w="19280" h="10456" extrusionOk="0">
                    <a:moveTo>
                      <a:pt x="9504" y="0"/>
                    </a:moveTo>
                    <a:lnTo>
                      <a:pt x="0" y="231"/>
                    </a:lnTo>
                    <a:lnTo>
                      <a:pt x="9702"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7211491" y="35314"/>
                <a:ext cx="591182" cy="320681"/>
              </a:xfrm>
              <a:custGeom>
                <a:avLst/>
                <a:gdLst/>
                <a:ahLst/>
                <a:cxnLst/>
                <a:rect l="l" t="t" r="r" b="b"/>
                <a:pathLst>
                  <a:path w="19274" h="10455" extrusionOk="0">
                    <a:moveTo>
                      <a:pt x="9499" y="0"/>
                    </a:moveTo>
                    <a:lnTo>
                      <a:pt x="1" y="230"/>
                    </a:lnTo>
                    <a:lnTo>
                      <a:pt x="9697" y="10454"/>
                    </a:lnTo>
                    <a:lnTo>
                      <a:pt x="19273"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7778135" y="21327"/>
                <a:ext cx="591151" cy="320896"/>
              </a:xfrm>
              <a:custGeom>
                <a:avLst/>
                <a:gdLst/>
                <a:ahLst/>
                <a:cxnLst/>
                <a:rect l="l" t="t" r="r" b="b"/>
                <a:pathLst>
                  <a:path w="19273" h="10462" extrusionOk="0">
                    <a:moveTo>
                      <a:pt x="9504" y="1"/>
                    </a:moveTo>
                    <a:lnTo>
                      <a:pt x="0" y="237"/>
                    </a:lnTo>
                    <a:lnTo>
                      <a:pt x="9702" y="10461"/>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362385" y="7064"/>
                <a:ext cx="591212" cy="320865"/>
              </a:xfrm>
              <a:custGeom>
                <a:avLst/>
                <a:gdLst/>
                <a:ahLst/>
                <a:cxnLst/>
                <a:rect l="l" t="t" r="r" b="b"/>
                <a:pathLst>
                  <a:path w="19275" h="10461" extrusionOk="0">
                    <a:moveTo>
                      <a:pt x="9499" y="0"/>
                    </a:moveTo>
                    <a:lnTo>
                      <a:pt x="0" y="236"/>
                    </a:lnTo>
                    <a:lnTo>
                      <a:pt x="9703"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4"/>
            <p:cNvSpPr/>
            <p:nvPr/>
          </p:nvSpPr>
          <p:spPr>
            <a:xfrm>
              <a:off x="8370237" y="528313"/>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195709" y="530736"/>
              <a:ext cx="8758195" cy="31"/>
            </a:xfrm>
            <a:custGeom>
              <a:avLst/>
              <a:gdLst/>
              <a:ahLst/>
              <a:cxnLst/>
              <a:rect l="l" t="t" r="r" b="b"/>
              <a:pathLst>
                <a:path w="285539" h="1" fill="none" extrusionOk="0">
                  <a:moveTo>
                    <a:pt x="0" y="0"/>
                  </a:moveTo>
                  <a:lnTo>
                    <a:pt x="285538" y="0"/>
                  </a:lnTo>
                </a:path>
              </a:pathLst>
            </a:custGeom>
            <a:noFill/>
            <a:ln w="6150" cap="flat" cmpd="sng">
              <a:solidFill>
                <a:srgbClr val="171717"/>
              </a:solidFill>
              <a:prstDash val="solid"/>
              <a:miter lim="12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195709" y="207663"/>
              <a:ext cx="499164" cy="645994"/>
            </a:xfrm>
            <a:custGeom>
              <a:avLst/>
              <a:gdLst/>
              <a:ahLst/>
              <a:cxnLst/>
              <a:rect l="l" t="t" r="r" b="b"/>
              <a:pathLst>
                <a:path w="16274" h="21061" extrusionOk="0">
                  <a:moveTo>
                    <a:pt x="0" y="0"/>
                  </a:moveTo>
                  <a:lnTo>
                    <a:pt x="0" y="21060"/>
                  </a:lnTo>
                  <a:lnTo>
                    <a:pt x="16273" y="21060"/>
                  </a:lnTo>
                  <a:lnTo>
                    <a:pt x="835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278126" y="284282"/>
              <a:ext cx="54198" cy="54229"/>
            </a:xfrm>
            <a:custGeom>
              <a:avLst/>
              <a:gdLst/>
              <a:ahLst/>
              <a:cxnLst/>
              <a:rect l="l" t="t" r="r" b="b"/>
              <a:pathLst>
                <a:path w="1767" h="1768" extrusionOk="0">
                  <a:moveTo>
                    <a:pt x="884" y="0"/>
                  </a:moveTo>
                  <a:cubicBezTo>
                    <a:pt x="397" y="0"/>
                    <a:pt x="0" y="398"/>
                    <a:pt x="0" y="885"/>
                  </a:cubicBezTo>
                  <a:cubicBezTo>
                    <a:pt x="0" y="1375"/>
                    <a:pt x="397" y="1768"/>
                    <a:pt x="884" y="1768"/>
                  </a:cubicBezTo>
                  <a:cubicBezTo>
                    <a:pt x="1375" y="1768"/>
                    <a:pt x="1767" y="1375"/>
                    <a:pt x="1767" y="885"/>
                  </a:cubicBezTo>
                  <a:cubicBezTo>
                    <a:pt x="1767" y="398"/>
                    <a:pt x="1375" y="0"/>
                    <a:pt x="884" y="0"/>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285978" y="721519"/>
              <a:ext cx="54198" cy="54198"/>
            </a:xfrm>
            <a:custGeom>
              <a:avLst/>
              <a:gdLst/>
              <a:ahLst/>
              <a:cxnLst/>
              <a:rect l="l" t="t" r="r" b="b"/>
              <a:pathLst>
                <a:path w="1767" h="1767" extrusionOk="0">
                  <a:moveTo>
                    <a:pt x="884" y="1"/>
                  </a:moveTo>
                  <a:cubicBezTo>
                    <a:pt x="398" y="1"/>
                    <a:pt x="0" y="398"/>
                    <a:pt x="0" y="884"/>
                  </a:cubicBezTo>
                  <a:cubicBezTo>
                    <a:pt x="0" y="1376"/>
                    <a:pt x="398" y="1767"/>
                    <a:pt x="884" y="1767"/>
                  </a:cubicBezTo>
                  <a:cubicBezTo>
                    <a:pt x="1370" y="1767"/>
                    <a:pt x="1767" y="1376"/>
                    <a:pt x="1767" y="884"/>
                  </a:cubicBezTo>
                  <a:cubicBezTo>
                    <a:pt x="1767" y="398"/>
                    <a:pt x="1370"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482221" y="721519"/>
              <a:ext cx="54229" cy="54198"/>
            </a:xfrm>
            <a:custGeom>
              <a:avLst/>
              <a:gdLst/>
              <a:ahLst/>
              <a:cxnLst/>
              <a:rect l="l" t="t" r="r" b="b"/>
              <a:pathLst>
                <a:path w="1768" h="1767" extrusionOk="0">
                  <a:moveTo>
                    <a:pt x="884" y="1"/>
                  </a:moveTo>
                  <a:cubicBezTo>
                    <a:pt x="398" y="1"/>
                    <a:pt x="1" y="398"/>
                    <a:pt x="1" y="884"/>
                  </a:cubicBezTo>
                  <a:cubicBezTo>
                    <a:pt x="1" y="1376"/>
                    <a:pt x="398" y="1767"/>
                    <a:pt x="884" y="1767"/>
                  </a:cubicBezTo>
                  <a:cubicBezTo>
                    <a:pt x="1371" y="1767"/>
                    <a:pt x="1767" y="1376"/>
                    <a:pt x="1767" y="884"/>
                  </a:cubicBezTo>
                  <a:cubicBezTo>
                    <a:pt x="1767" y="398"/>
                    <a:pt x="1371"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4"/>
          <p:cNvSpPr txBox="1">
            <a:spLocks noGrp="1"/>
          </p:cNvSpPr>
          <p:nvPr>
            <p:ph type="body" idx="1"/>
          </p:nvPr>
        </p:nvSpPr>
        <p:spPr>
          <a:xfrm>
            <a:off x="720000" y="1690875"/>
            <a:ext cx="7704000" cy="28779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149" name="Google Shape;149;p4"/>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50"/>
        <p:cNvGrpSpPr/>
        <p:nvPr/>
      </p:nvGrpSpPr>
      <p:grpSpPr>
        <a:xfrm>
          <a:off x="0" y="0"/>
          <a:ext cx="0" cy="0"/>
          <a:chOff x="0" y="0"/>
          <a:chExt cx="0" cy="0"/>
        </a:xfrm>
      </p:grpSpPr>
      <p:grpSp>
        <p:nvGrpSpPr>
          <p:cNvPr id="151" name="Google Shape;151;p5"/>
          <p:cNvGrpSpPr/>
          <p:nvPr/>
        </p:nvGrpSpPr>
        <p:grpSpPr>
          <a:xfrm>
            <a:off x="187918" y="-4997"/>
            <a:ext cx="8768329" cy="4984347"/>
            <a:chOff x="187918" y="-4997"/>
            <a:chExt cx="8768329" cy="4984347"/>
          </a:xfrm>
        </p:grpSpPr>
        <p:sp>
          <p:nvSpPr>
            <p:cNvPr id="152" name="Google Shape;152;p5"/>
            <p:cNvSpPr/>
            <p:nvPr/>
          </p:nvSpPr>
          <p:spPr>
            <a:xfrm>
              <a:off x="340500" y="662650"/>
              <a:ext cx="8463000" cy="4316700"/>
            </a:xfrm>
            <a:prstGeom prst="roundRect">
              <a:avLst>
                <a:gd name="adj" fmla="val 2632"/>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195709" y="528466"/>
              <a:ext cx="8754637" cy="325190"/>
            </a:xfrm>
            <a:custGeom>
              <a:avLst/>
              <a:gdLst/>
              <a:ahLst/>
              <a:cxnLst/>
              <a:rect l="l" t="t" r="r" b="b"/>
              <a:pathLst>
                <a:path w="285423" h="10602" extrusionOk="0">
                  <a:moveTo>
                    <a:pt x="0" y="0"/>
                  </a:moveTo>
                  <a:lnTo>
                    <a:pt x="0" y="10601"/>
                  </a:lnTo>
                  <a:lnTo>
                    <a:pt x="285423" y="10601"/>
                  </a:lnTo>
                  <a:lnTo>
                    <a:pt x="28542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825017" y="528466"/>
              <a:ext cx="583514" cy="325190"/>
            </a:xfrm>
            <a:custGeom>
              <a:avLst/>
              <a:gdLst/>
              <a:ahLst/>
              <a:cxnLst/>
              <a:rect l="l" t="t" r="r" b="b"/>
              <a:pathLst>
                <a:path w="19024" h="10602" extrusionOk="0">
                  <a:moveTo>
                    <a:pt x="9446" y="0"/>
                  </a:moveTo>
                  <a:lnTo>
                    <a:pt x="0" y="10601"/>
                  </a:lnTo>
                  <a:lnTo>
                    <a:pt x="9504"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242025" y="528466"/>
              <a:ext cx="583514" cy="325190"/>
            </a:xfrm>
            <a:custGeom>
              <a:avLst/>
              <a:gdLst/>
              <a:ahLst/>
              <a:cxnLst/>
              <a:rect l="l" t="t" r="r" b="b"/>
              <a:pathLst>
                <a:path w="19024" h="10602" extrusionOk="0">
                  <a:moveTo>
                    <a:pt x="9446" y="0"/>
                  </a:moveTo>
                  <a:lnTo>
                    <a:pt x="1" y="10601"/>
                  </a:lnTo>
                  <a:lnTo>
                    <a:pt x="9504" y="10601"/>
                  </a:lnTo>
                  <a:lnTo>
                    <a:pt x="1902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1407978" y="528466"/>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1990970" y="528466"/>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2574116" y="528466"/>
              <a:ext cx="583483" cy="325190"/>
            </a:xfrm>
            <a:custGeom>
              <a:avLst/>
              <a:gdLst/>
              <a:ahLst/>
              <a:cxnLst/>
              <a:rect l="l" t="t" r="r" b="b"/>
              <a:pathLst>
                <a:path w="19023" h="10602" extrusionOk="0">
                  <a:moveTo>
                    <a:pt x="9447" y="0"/>
                  </a:moveTo>
                  <a:lnTo>
                    <a:pt x="0" y="10601"/>
                  </a:lnTo>
                  <a:lnTo>
                    <a:pt x="9503"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3140913" y="528313"/>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3725316" y="528313"/>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4313431" y="528466"/>
              <a:ext cx="583667" cy="325190"/>
            </a:xfrm>
            <a:custGeom>
              <a:avLst/>
              <a:gdLst/>
              <a:ahLst/>
              <a:cxnLst/>
              <a:rect l="l" t="t" r="r" b="b"/>
              <a:pathLst>
                <a:path w="19029" h="10602" extrusionOk="0">
                  <a:moveTo>
                    <a:pt x="9452" y="0"/>
                  </a:moveTo>
                  <a:lnTo>
                    <a:pt x="0" y="10601"/>
                  </a:lnTo>
                  <a:lnTo>
                    <a:pt x="9510"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4896607" y="528466"/>
              <a:ext cx="583452" cy="325190"/>
            </a:xfrm>
            <a:custGeom>
              <a:avLst/>
              <a:gdLst/>
              <a:ahLst/>
              <a:cxnLst/>
              <a:rect l="l" t="t" r="r" b="b"/>
              <a:pathLst>
                <a:path w="19022" h="10602" extrusionOk="0">
                  <a:moveTo>
                    <a:pt x="9446" y="0"/>
                  </a:moveTo>
                  <a:lnTo>
                    <a:pt x="0" y="10601"/>
                  </a:lnTo>
                  <a:lnTo>
                    <a:pt x="9503"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5463374" y="528313"/>
              <a:ext cx="583636" cy="325190"/>
            </a:xfrm>
            <a:custGeom>
              <a:avLst/>
              <a:gdLst/>
              <a:ahLst/>
              <a:cxnLst/>
              <a:rect l="l" t="t" r="r" b="b"/>
              <a:pathLst>
                <a:path w="19028" h="10602" extrusionOk="0">
                  <a:moveTo>
                    <a:pt x="9446" y="0"/>
                  </a:moveTo>
                  <a:lnTo>
                    <a:pt x="0"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6047777" y="528313"/>
              <a:ext cx="583667" cy="325190"/>
            </a:xfrm>
            <a:custGeom>
              <a:avLst/>
              <a:gdLst/>
              <a:ahLst/>
              <a:cxnLst/>
              <a:rect l="l" t="t" r="r" b="b"/>
              <a:pathLst>
                <a:path w="19029" h="10602" extrusionOk="0">
                  <a:moveTo>
                    <a:pt x="9446" y="0"/>
                  </a:moveTo>
                  <a:lnTo>
                    <a:pt x="1"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6636075" y="528466"/>
              <a:ext cx="583452" cy="325190"/>
            </a:xfrm>
            <a:custGeom>
              <a:avLst/>
              <a:gdLst/>
              <a:ahLst/>
              <a:cxnLst/>
              <a:rect l="l" t="t" r="r" b="b"/>
              <a:pathLst>
                <a:path w="19022" h="10602" extrusionOk="0">
                  <a:moveTo>
                    <a:pt x="9446" y="0"/>
                  </a:moveTo>
                  <a:lnTo>
                    <a:pt x="0" y="10601"/>
                  </a:lnTo>
                  <a:lnTo>
                    <a:pt x="9504"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7219037" y="528466"/>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7785834" y="528313"/>
              <a:ext cx="583667" cy="325190"/>
            </a:xfrm>
            <a:custGeom>
              <a:avLst/>
              <a:gdLst/>
              <a:ahLst/>
              <a:cxnLst/>
              <a:rect l="l" t="t" r="r" b="b"/>
              <a:pathLst>
                <a:path w="19029" h="10602" extrusionOk="0">
                  <a:moveTo>
                    <a:pt x="9451"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5"/>
            <p:cNvGrpSpPr/>
            <p:nvPr/>
          </p:nvGrpSpPr>
          <p:grpSpPr>
            <a:xfrm rot="29908">
              <a:off x="190089" y="33114"/>
              <a:ext cx="8763986" cy="537311"/>
              <a:chOff x="190096" y="10"/>
              <a:chExt cx="8763655" cy="537290"/>
            </a:xfrm>
          </p:grpSpPr>
          <p:sp>
            <p:nvSpPr>
              <p:cNvPr id="171" name="Google Shape;171;p5"/>
              <p:cNvSpPr/>
              <p:nvPr/>
            </p:nvSpPr>
            <p:spPr>
              <a:xfrm>
                <a:off x="190096" y="10"/>
                <a:ext cx="8763655" cy="537290"/>
              </a:xfrm>
              <a:custGeom>
                <a:avLst/>
                <a:gdLst/>
                <a:ahLst/>
                <a:cxnLst/>
                <a:rect l="l" t="t" r="r" b="b"/>
                <a:pathLst>
                  <a:path w="285717" h="17517" extrusionOk="0">
                    <a:moveTo>
                      <a:pt x="285455" y="1"/>
                    </a:moveTo>
                    <a:lnTo>
                      <a:pt x="0" y="6974"/>
                    </a:lnTo>
                    <a:lnTo>
                      <a:pt x="262" y="17517"/>
                    </a:lnTo>
                    <a:lnTo>
                      <a:pt x="285716" y="10544"/>
                    </a:lnTo>
                    <a:lnTo>
                      <a:pt x="285455" y="1"/>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819250" y="191467"/>
                <a:ext cx="591335" cy="320681"/>
              </a:xfrm>
              <a:custGeom>
                <a:avLst/>
                <a:gdLst/>
                <a:ahLst/>
                <a:cxnLst/>
                <a:rect l="l" t="t" r="r" b="b"/>
                <a:pathLst>
                  <a:path w="19279" h="10455" extrusionOk="0">
                    <a:moveTo>
                      <a:pt x="9503" y="0"/>
                    </a:moveTo>
                    <a:lnTo>
                      <a:pt x="0" y="230"/>
                    </a:lnTo>
                    <a:lnTo>
                      <a:pt x="9703" y="10454"/>
                    </a:lnTo>
                    <a:lnTo>
                      <a:pt x="19279" y="10220"/>
                    </a:lnTo>
                    <a:lnTo>
                      <a:pt x="950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236411" y="205730"/>
                <a:ext cx="591366" cy="320681"/>
              </a:xfrm>
              <a:custGeom>
                <a:avLst/>
                <a:gdLst/>
                <a:ahLst/>
                <a:cxnLst/>
                <a:rect l="l" t="t" r="r" b="b"/>
                <a:pathLst>
                  <a:path w="19280" h="10455" extrusionOk="0">
                    <a:moveTo>
                      <a:pt x="9504" y="1"/>
                    </a:moveTo>
                    <a:lnTo>
                      <a:pt x="1" y="230"/>
                    </a:lnTo>
                    <a:lnTo>
                      <a:pt x="9703"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1402212" y="177174"/>
                <a:ext cx="591212" cy="320681"/>
              </a:xfrm>
              <a:custGeom>
                <a:avLst/>
                <a:gdLst/>
                <a:ahLst/>
                <a:cxnLst/>
                <a:rect l="l" t="t" r="r" b="b"/>
                <a:pathLst>
                  <a:path w="19275" h="10455" extrusionOk="0">
                    <a:moveTo>
                      <a:pt x="9499" y="1"/>
                    </a:moveTo>
                    <a:lnTo>
                      <a:pt x="1" y="230"/>
                    </a:lnTo>
                    <a:lnTo>
                      <a:pt x="9697" y="10455"/>
                    </a:lnTo>
                    <a:lnTo>
                      <a:pt x="19274"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1985051" y="162911"/>
                <a:ext cx="591212" cy="320865"/>
              </a:xfrm>
              <a:custGeom>
                <a:avLst/>
                <a:gdLst/>
                <a:ahLst/>
                <a:cxnLst/>
                <a:rect l="l" t="t" r="r" b="b"/>
                <a:pathLst>
                  <a:path w="19275" h="10461" extrusionOk="0">
                    <a:moveTo>
                      <a:pt x="9499" y="0"/>
                    </a:moveTo>
                    <a:lnTo>
                      <a:pt x="0" y="236"/>
                    </a:lnTo>
                    <a:lnTo>
                      <a:pt x="9697"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2567859" y="148618"/>
                <a:ext cx="591182" cy="320896"/>
              </a:xfrm>
              <a:custGeom>
                <a:avLst/>
                <a:gdLst/>
                <a:ahLst/>
                <a:cxnLst/>
                <a:rect l="l" t="t" r="r" b="b"/>
                <a:pathLst>
                  <a:path w="19274" h="10462" extrusionOk="0">
                    <a:moveTo>
                      <a:pt x="9499" y="1"/>
                    </a:moveTo>
                    <a:lnTo>
                      <a:pt x="1" y="237"/>
                    </a:lnTo>
                    <a:lnTo>
                      <a:pt x="9702" y="10461"/>
                    </a:lnTo>
                    <a:lnTo>
                      <a:pt x="19273"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3134503" y="134846"/>
                <a:ext cx="591366" cy="320681"/>
              </a:xfrm>
              <a:custGeom>
                <a:avLst/>
                <a:gdLst/>
                <a:ahLst/>
                <a:cxnLst/>
                <a:rect l="l" t="t" r="r" b="b"/>
                <a:pathLst>
                  <a:path w="19280" h="10455" extrusionOk="0">
                    <a:moveTo>
                      <a:pt x="9504" y="1"/>
                    </a:moveTo>
                    <a:lnTo>
                      <a:pt x="0" y="230"/>
                    </a:lnTo>
                    <a:lnTo>
                      <a:pt x="9702"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3718752" y="120583"/>
                <a:ext cx="591366" cy="320712"/>
              </a:xfrm>
              <a:custGeom>
                <a:avLst/>
                <a:gdLst/>
                <a:ahLst/>
                <a:cxnLst/>
                <a:rect l="l" t="t" r="r" b="b"/>
                <a:pathLst>
                  <a:path w="19280" h="10456" extrusionOk="0">
                    <a:moveTo>
                      <a:pt x="9504" y="0"/>
                    </a:moveTo>
                    <a:lnTo>
                      <a:pt x="0" y="231"/>
                    </a:lnTo>
                    <a:lnTo>
                      <a:pt x="9703"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4306867" y="106290"/>
                <a:ext cx="591182" cy="320742"/>
              </a:xfrm>
              <a:custGeom>
                <a:avLst/>
                <a:gdLst/>
                <a:ahLst/>
                <a:cxnLst/>
                <a:rect l="l" t="t" r="r" b="b"/>
                <a:pathLst>
                  <a:path w="19274" h="10457" extrusionOk="0">
                    <a:moveTo>
                      <a:pt x="9498" y="1"/>
                    </a:moveTo>
                    <a:lnTo>
                      <a:pt x="1" y="232"/>
                    </a:lnTo>
                    <a:lnTo>
                      <a:pt x="9697" y="10456"/>
                    </a:lnTo>
                    <a:lnTo>
                      <a:pt x="19273" y="10220"/>
                    </a:lnTo>
                    <a:lnTo>
                      <a:pt x="9498"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4889675" y="92058"/>
                <a:ext cx="591212" cy="320681"/>
              </a:xfrm>
              <a:custGeom>
                <a:avLst/>
                <a:gdLst/>
                <a:ahLst/>
                <a:cxnLst/>
                <a:rect l="l" t="t" r="r" b="b"/>
                <a:pathLst>
                  <a:path w="19275" h="10455" extrusionOk="0">
                    <a:moveTo>
                      <a:pt x="9499" y="1"/>
                    </a:moveTo>
                    <a:lnTo>
                      <a:pt x="0" y="230"/>
                    </a:lnTo>
                    <a:lnTo>
                      <a:pt x="9698" y="10455"/>
                    </a:lnTo>
                    <a:lnTo>
                      <a:pt x="19274" y="10219"/>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5456288" y="78102"/>
                <a:ext cx="591366" cy="320681"/>
              </a:xfrm>
              <a:custGeom>
                <a:avLst/>
                <a:gdLst/>
                <a:ahLst/>
                <a:cxnLst/>
                <a:rect l="l" t="t" r="r" b="b"/>
                <a:pathLst>
                  <a:path w="19280" h="10455" extrusionOk="0">
                    <a:moveTo>
                      <a:pt x="9504" y="0"/>
                    </a:moveTo>
                    <a:lnTo>
                      <a:pt x="1" y="230"/>
                    </a:lnTo>
                    <a:lnTo>
                      <a:pt x="9703" y="10454"/>
                    </a:lnTo>
                    <a:lnTo>
                      <a:pt x="19279" y="10225"/>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6040569" y="63809"/>
                <a:ext cx="591182" cy="320742"/>
              </a:xfrm>
              <a:custGeom>
                <a:avLst/>
                <a:gdLst/>
                <a:ahLst/>
                <a:cxnLst/>
                <a:rect l="l" t="t" r="r" b="b"/>
                <a:pathLst>
                  <a:path w="19274" h="10457" extrusionOk="0">
                    <a:moveTo>
                      <a:pt x="9504" y="1"/>
                    </a:moveTo>
                    <a:lnTo>
                      <a:pt x="1" y="232"/>
                    </a:lnTo>
                    <a:lnTo>
                      <a:pt x="9702" y="10456"/>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6628530" y="49546"/>
                <a:ext cx="591366" cy="320712"/>
              </a:xfrm>
              <a:custGeom>
                <a:avLst/>
                <a:gdLst/>
                <a:ahLst/>
                <a:cxnLst/>
                <a:rect l="l" t="t" r="r" b="b"/>
                <a:pathLst>
                  <a:path w="19280" h="10456" extrusionOk="0">
                    <a:moveTo>
                      <a:pt x="9504" y="0"/>
                    </a:moveTo>
                    <a:lnTo>
                      <a:pt x="0" y="231"/>
                    </a:lnTo>
                    <a:lnTo>
                      <a:pt x="9702"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7211491" y="35314"/>
                <a:ext cx="591182" cy="320681"/>
              </a:xfrm>
              <a:custGeom>
                <a:avLst/>
                <a:gdLst/>
                <a:ahLst/>
                <a:cxnLst/>
                <a:rect l="l" t="t" r="r" b="b"/>
                <a:pathLst>
                  <a:path w="19274" h="10455" extrusionOk="0">
                    <a:moveTo>
                      <a:pt x="9499" y="0"/>
                    </a:moveTo>
                    <a:lnTo>
                      <a:pt x="1" y="230"/>
                    </a:lnTo>
                    <a:lnTo>
                      <a:pt x="9697" y="10454"/>
                    </a:lnTo>
                    <a:lnTo>
                      <a:pt x="19273"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7778135" y="21327"/>
                <a:ext cx="591151" cy="320896"/>
              </a:xfrm>
              <a:custGeom>
                <a:avLst/>
                <a:gdLst/>
                <a:ahLst/>
                <a:cxnLst/>
                <a:rect l="l" t="t" r="r" b="b"/>
                <a:pathLst>
                  <a:path w="19273" h="10462" extrusionOk="0">
                    <a:moveTo>
                      <a:pt x="9504" y="1"/>
                    </a:moveTo>
                    <a:lnTo>
                      <a:pt x="0" y="237"/>
                    </a:lnTo>
                    <a:lnTo>
                      <a:pt x="9702" y="10461"/>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8362385" y="7064"/>
                <a:ext cx="591212" cy="320865"/>
              </a:xfrm>
              <a:custGeom>
                <a:avLst/>
                <a:gdLst/>
                <a:ahLst/>
                <a:cxnLst/>
                <a:rect l="l" t="t" r="r" b="b"/>
                <a:pathLst>
                  <a:path w="19275" h="10461" extrusionOk="0">
                    <a:moveTo>
                      <a:pt x="9499" y="0"/>
                    </a:moveTo>
                    <a:lnTo>
                      <a:pt x="0" y="236"/>
                    </a:lnTo>
                    <a:lnTo>
                      <a:pt x="9703"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5"/>
            <p:cNvSpPr/>
            <p:nvPr/>
          </p:nvSpPr>
          <p:spPr>
            <a:xfrm>
              <a:off x="8370237" y="528313"/>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195709" y="530736"/>
              <a:ext cx="8758195" cy="31"/>
            </a:xfrm>
            <a:custGeom>
              <a:avLst/>
              <a:gdLst/>
              <a:ahLst/>
              <a:cxnLst/>
              <a:rect l="l" t="t" r="r" b="b"/>
              <a:pathLst>
                <a:path w="285539" h="1" fill="none" extrusionOk="0">
                  <a:moveTo>
                    <a:pt x="0" y="0"/>
                  </a:moveTo>
                  <a:lnTo>
                    <a:pt x="285538" y="0"/>
                  </a:lnTo>
                </a:path>
              </a:pathLst>
            </a:custGeom>
            <a:noFill/>
            <a:ln w="6150" cap="flat" cmpd="sng">
              <a:solidFill>
                <a:srgbClr val="171717"/>
              </a:solidFill>
              <a:prstDash val="solid"/>
              <a:miter lim="12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195709" y="207663"/>
              <a:ext cx="499164" cy="645994"/>
            </a:xfrm>
            <a:custGeom>
              <a:avLst/>
              <a:gdLst/>
              <a:ahLst/>
              <a:cxnLst/>
              <a:rect l="l" t="t" r="r" b="b"/>
              <a:pathLst>
                <a:path w="16274" h="21061" extrusionOk="0">
                  <a:moveTo>
                    <a:pt x="0" y="0"/>
                  </a:moveTo>
                  <a:lnTo>
                    <a:pt x="0" y="21060"/>
                  </a:lnTo>
                  <a:lnTo>
                    <a:pt x="16273" y="21060"/>
                  </a:lnTo>
                  <a:lnTo>
                    <a:pt x="835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278126" y="284282"/>
              <a:ext cx="54198" cy="54229"/>
            </a:xfrm>
            <a:custGeom>
              <a:avLst/>
              <a:gdLst/>
              <a:ahLst/>
              <a:cxnLst/>
              <a:rect l="l" t="t" r="r" b="b"/>
              <a:pathLst>
                <a:path w="1767" h="1768" extrusionOk="0">
                  <a:moveTo>
                    <a:pt x="884" y="0"/>
                  </a:moveTo>
                  <a:cubicBezTo>
                    <a:pt x="397" y="0"/>
                    <a:pt x="0" y="398"/>
                    <a:pt x="0" y="885"/>
                  </a:cubicBezTo>
                  <a:cubicBezTo>
                    <a:pt x="0" y="1375"/>
                    <a:pt x="397" y="1768"/>
                    <a:pt x="884" y="1768"/>
                  </a:cubicBezTo>
                  <a:cubicBezTo>
                    <a:pt x="1375" y="1768"/>
                    <a:pt x="1767" y="1375"/>
                    <a:pt x="1767" y="885"/>
                  </a:cubicBezTo>
                  <a:cubicBezTo>
                    <a:pt x="1767" y="398"/>
                    <a:pt x="1375" y="0"/>
                    <a:pt x="884" y="0"/>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285978" y="721519"/>
              <a:ext cx="54198" cy="54198"/>
            </a:xfrm>
            <a:custGeom>
              <a:avLst/>
              <a:gdLst/>
              <a:ahLst/>
              <a:cxnLst/>
              <a:rect l="l" t="t" r="r" b="b"/>
              <a:pathLst>
                <a:path w="1767" h="1767" extrusionOk="0">
                  <a:moveTo>
                    <a:pt x="884" y="1"/>
                  </a:moveTo>
                  <a:cubicBezTo>
                    <a:pt x="398" y="1"/>
                    <a:pt x="0" y="398"/>
                    <a:pt x="0" y="884"/>
                  </a:cubicBezTo>
                  <a:cubicBezTo>
                    <a:pt x="0" y="1376"/>
                    <a:pt x="398" y="1767"/>
                    <a:pt x="884" y="1767"/>
                  </a:cubicBezTo>
                  <a:cubicBezTo>
                    <a:pt x="1370" y="1767"/>
                    <a:pt x="1767" y="1376"/>
                    <a:pt x="1767" y="884"/>
                  </a:cubicBezTo>
                  <a:cubicBezTo>
                    <a:pt x="1767" y="398"/>
                    <a:pt x="1370"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482221" y="721519"/>
              <a:ext cx="54229" cy="54198"/>
            </a:xfrm>
            <a:custGeom>
              <a:avLst/>
              <a:gdLst/>
              <a:ahLst/>
              <a:cxnLst/>
              <a:rect l="l" t="t" r="r" b="b"/>
              <a:pathLst>
                <a:path w="1768" h="1767" extrusionOk="0">
                  <a:moveTo>
                    <a:pt x="884" y="1"/>
                  </a:moveTo>
                  <a:cubicBezTo>
                    <a:pt x="398" y="1"/>
                    <a:pt x="1" y="398"/>
                    <a:pt x="1" y="884"/>
                  </a:cubicBezTo>
                  <a:cubicBezTo>
                    <a:pt x="1" y="1376"/>
                    <a:pt x="398" y="1767"/>
                    <a:pt x="884" y="1767"/>
                  </a:cubicBezTo>
                  <a:cubicBezTo>
                    <a:pt x="1371" y="1767"/>
                    <a:pt x="1767" y="1376"/>
                    <a:pt x="1767" y="884"/>
                  </a:cubicBezTo>
                  <a:cubicBezTo>
                    <a:pt x="1767" y="398"/>
                    <a:pt x="1371"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 name="Google Shape;195;p5"/>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6" name="Google Shape;196;p5"/>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7" name="Google Shape;197;p5"/>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5"/>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0"/>
        <p:cNvGrpSpPr/>
        <p:nvPr/>
      </p:nvGrpSpPr>
      <p:grpSpPr>
        <a:xfrm>
          <a:off x="0" y="0"/>
          <a:ext cx="0" cy="0"/>
          <a:chOff x="0" y="0"/>
          <a:chExt cx="0" cy="0"/>
        </a:xfrm>
      </p:grpSpPr>
      <p:grpSp>
        <p:nvGrpSpPr>
          <p:cNvPr id="201" name="Google Shape;201;p6"/>
          <p:cNvGrpSpPr/>
          <p:nvPr/>
        </p:nvGrpSpPr>
        <p:grpSpPr>
          <a:xfrm>
            <a:off x="187918" y="-4997"/>
            <a:ext cx="8768329" cy="4984347"/>
            <a:chOff x="187918" y="-4997"/>
            <a:chExt cx="8768329" cy="4984347"/>
          </a:xfrm>
        </p:grpSpPr>
        <p:sp>
          <p:nvSpPr>
            <p:cNvPr id="202" name="Google Shape;202;p6"/>
            <p:cNvSpPr/>
            <p:nvPr/>
          </p:nvSpPr>
          <p:spPr>
            <a:xfrm>
              <a:off x="340500" y="662650"/>
              <a:ext cx="8463000" cy="4316700"/>
            </a:xfrm>
            <a:prstGeom prst="roundRect">
              <a:avLst>
                <a:gd name="adj" fmla="val 2632"/>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195709" y="528466"/>
              <a:ext cx="8754637" cy="325190"/>
            </a:xfrm>
            <a:custGeom>
              <a:avLst/>
              <a:gdLst/>
              <a:ahLst/>
              <a:cxnLst/>
              <a:rect l="l" t="t" r="r" b="b"/>
              <a:pathLst>
                <a:path w="285423" h="10602" extrusionOk="0">
                  <a:moveTo>
                    <a:pt x="0" y="0"/>
                  </a:moveTo>
                  <a:lnTo>
                    <a:pt x="0" y="10601"/>
                  </a:lnTo>
                  <a:lnTo>
                    <a:pt x="285423" y="10601"/>
                  </a:lnTo>
                  <a:lnTo>
                    <a:pt x="28542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825017" y="528466"/>
              <a:ext cx="583514" cy="325190"/>
            </a:xfrm>
            <a:custGeom>
              <a:avLst/>
              <a:gdLst/>
              <a:ahLst/>
              <a:cxnLst/>
              <a:rect l="l" t="t" r="r" b="b"/>
              <a:pathLst>
                <a:path w="19024" h="10602" extrusionOk="0">
                  <a:moveTo>
                    <a:pt x="9446" y="0"/>
                  </a:moveTo>
                  <a:lnTo>
                    <a:pt x="0" y="10601"/>
                  </a:lnTo>
                  <a:lnTo>
                    <a:pt x="9504"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242025" y="528466"/>
              <a:ext cx="583514" cy="325190"/>
            </a:xfrm>
            <a:custGeom>
              <a:avLst/>
              <a:gdLst/>
              <a:ahLst/>
              <a:cxnLst/>
              <a:rect l="l" t="t" r="r" b="b"/>
              <a:pathLst>
                <a:path w="19024" h="10602" extrusionOk="0">
                  <a:moveTo>
                    <a:pt x="9446" y="0"/>
                  </a:moveTo>
                  <a:lnTo>
                    <a:pt x="1" y="10601"/>
                  </a:lnTo>
                  <a:lnTo>
                    <a:pt x="9504" y="10601"/>
                  </a:lnTo>
                  <a:lnTo>
                    <a:pt x="1902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1407978" y="528466"/>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1990970" y="528466"/>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2574116" y="528466"/>
              <a:ext cx="583483" cy="325190"/>
            </a:xfrm>
            <a:custGeom>
              <a:avLst/>
              <a:gdLst/>
              <a:ahLst/>
              <a:cxnLst/>
              <a:rect l="l" t="t" r="r" b="b"/>
              <a:pathLst>
                <a:path w="19023" h="10602" extrusionOk="0">
                  <a:moveTo>
                    <a:pt x="9447" y="0"/>
                  </a:moveTo>
                  <a:lnTo>
                    <a:pt x="0" y="10601"/>
                  </a:lnTo>
                  <a:lnTo>
                    <a:pt x="9503"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3140913" y="528313"/>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3725316" y="528313"/>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4313431" y="528466"/>
              <a:ext cx="583667" cy="325190"/>
            </a:xfrm>
            <a:custGeom>
              <a:avLst/>
              <a:gdLst/>
              <a:ahLst/>
              <a:cxnLst/>
              <a:rect l="l" t="t" r="r" b="b"/>
              <a:pathLst>
                <a:path w="19029" h="10602" extrusionOk="0">
                  <a:moveTo>
                    <a:pt x="9452" y="0"/>
                  </a:moveTo>
                  <a:lnTo>
                    <a:pt x="0" y="10601"/>
                  </a:lnTo>
                  <a:lnTo>
                    <a:pt x="9510"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4896607" y="528466"/>
              <a:ext cx="583452" cy="325190"/>
            </a:xfrm>
            <a:custGeom>
              <a:avLst/>
              <a:gdLst/>
              <a:ahLst/>
              <a:cxnLst/>
              <a:rect l="l" t="t" r="r" b="b"/>
              <a:pathLst>
                <a:path w="19022" h="10602" extrusionOk="0">
                  <a:moveTo>
                    <a:pt x="9446" y="0"/>
                  </a:moveTo>
                  <a:lnTo>
                    <a:pt x="0" y="10601"/>
                  </a:lnTo>
                  <a:lnTo>
                    <a:pt x="9503"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5463374" y="528313"/>
              <a:ext cx="583636" cy="325190"/>
            </a:xfrm>
            <a:custGeom>
              <a:avLst/>
              <a:gdLst/>
              <a:ahLst/>
              <a:cxnLst/>
              <a:rect l="l" t="t" r="r" b="b"/>
              <a:pathLst>
                <a:path w="19028" h="10602" extrusionOk="0">
                  <a:moveTo>
                    <a:pt x="9446" y="0"/>
                  </a:moveTo>
                  <a:lnTo>
                    <a:pt x="0"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6047777" y="528313"/>
              <a:ext cx="583667" cy="325190"/>
            </a:xfrm>
            <a:custGeom>
              <a:avLst/>
              <a:gdLst/>
              <a:ahLst/>
              <a:cxnLst/>
              <a:rect l="l" t="t" r="r" b="b"/>
              <a:pathLst>
                <a:path w="19029" h="10602" extrusionOk="0">
                  <a:moveTo>
                    <a:pt x="9446" y="0"/>
                  </a:moveTo>
                  <a:lnTo>
                    <a:pt x="1"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6636075" y="528466"/>
              <a:ext cx="583452" cy="325190"/>
            </a:xfrm>
            <a:custGeom>
              <a:avLst/>
              <a:gdLst/>
              <a:ahLst/>
              <a:cxnLst/>
              <a:rect l="l" t="t" r="r" b="b"/>
              <a:pathLst>
                <a:path w="19022" h="10602" extrusionOk="0">
                  <a:moveTo>
                    <a:pt x="9446" y="0"/>
                  </a:moveTo>
                  <a:lnTo>
                    <a:pt x="0" y="10601"/>
                  </a:lnTo>
                  <a:lnTo>
                    <a:pt x="9504"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7219037" y="528466"/>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7785834" y="528313"/>
              <a:ext cx="583667" cy="325190"/>
            </a:xfrm>
            <a:custGeom>
              <a:avLst/>
              <a:gdLst/>
              <a:ahLst/>
              <a:cxnLst/>
              <a:rect l="l" t="t" r="r" b="b"/>
              <a:pathLst>
                <a:path w="19029" h="10602" extrusionOk="0">
                  <a:moveTo>
                    <a:pt x="9451"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 name="Google Shape;220;p6"/>
            <p:cNvGrpSpPr/>
            <p:nvPr/>
          </p:nvGrpSpPr>
          <p:grpSpPr>
            <a:xfrm rot="29908">
              <a:off x="190089" y="33114"/>
              <a:ext cx="8763986" cy="537311"/>
              <a:chOff x="190096" y="10"/>
              <a:chExt cx="8763655" cy="537290"/>
            </a:xfrm>
          </p:grpSpPr>
          <p:sp>
            <p:nvSpPr>
              <p:cNvPr id="221" name="Google Shape;221;p6"/>
              <p:cNvSpPr/>
              <p:nvPr/>
            </p:nvSpPr>
            <p:spPr>
              <a:xfrm>
                <a:off x="190096" y="10"/>
                <a:ext cx="8763655" cy="537290"/>
              </a:xfrm>
              <a:custGeom>
                <a:avLst/>
                <a:gdLst/>
                <a:ahLst/>
                <a:cxnLst/>
                <a:rect l="l" t="t" r="r" b="b"/>
                <a:pathLst>
                  <a:path w="285717" h="17517" extrusionOk="0">
                    <a:moveTo>
                      <a:pt x="285455" y="1"/>
                    </a:moveTo>
                    <a:lnTo>
                      <a:pt x="0" y="6974"/>
                    </a:lnTo>
                    <a:lnTo>
                      <a:pt x="262" y="17517"/>
                    </a:lnTo>
                    <a:lnTo>
                      <a:pt x="285716" y="10544"/>
                    </a:lnTo>
                    <a:lnTo>
                      <a:pt x="285455" y="1"/>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819250" y="191467"/>
                <a:ext cx="591335" cy="320681"/>
              </a:xfrm>
              <a:custGeom>
                <a:avLst/>
                <a:gdLst/>
                <a:ahLst/>
                <a:cxnLst/>
                <a:rect l="l" t="t" r="r" b="b"/>
                <a:pathLst>
                  <a:path w="19279" h="10455" extrusionOk="0">
                    <a:moveTo>
                      <a:pt x="9503" y="0"/>
                    </a:moveTo>
                    <a:lnTo>
                      <a:pt x="0" y="230"/>
                    </a:lnTo>
                    <a:lnTo>
                      <a:pt x="9703" y="10454"/>
                    </a:lnTo>
                    <a:lnTo>
                      <a:pt x="19279" y="10220"/>
                    </a:lnTo>
                    <a:lnTo>
                      <a:pt x="950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236411" y="205730"/>
                <a:ext cx="591366" cy="320681"/>
              </a:xfrm>
              <a:custGeom>
                <a:avLst/>
                <a:gdLst/>
                <a:ahLst/>
                <a:cxnLst/>
                <a:rect l="l" t="t" r="r" b="b"/>
                <a:pathLst>
                  <a:path w="19280" h="10455" extrusionOk="0">
                    <a:moveTo>
                      <a:pt x="9504" y="1"/>
                    </a:moveTo>
                    <a:lnTo>
                      <a:pt x="1" y="230"/>
                    </a:lnTo>
                    <a:lnTo>
                      <a:pt x="9703"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1402212" y="177174"/>
                <a:ext cx="591212" cy="320681"/>
              </a:xfrm>
              <a:custGeom>
                <a:avLst/>
                <a:gdLst/>
                <a:ahLst/>
                <a:cxnLst/>
                <a:rect l="l" t="t" r="r" b="b"/>
                <a:pathLst>
                  <a:path w="19275" h="10455" extrusionOk="0">
                    <a:moveTo>
                      <a:pt x="9499" y="1"/>
                    </a:moveTo>
                    <a:lnTo>
                      <a:pt x="1" y="230"/>
                    </a:lnTo>
                    <a:lnTo>
                      <a:pt x="9697" y="10455"/>
                    </a:lnTo>
                    <a:lnTo>
                      <a:pt x="19274"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1985051" y="162911"/>
                <a:ext cx="591212" cy="320865"/>
              </a:xfrm>
              <a:custGeom>
                <a:avLst/>
                <a:gdLst/>
                <a:ahLst/>
                <a:cxnLst/>
                <a:rect l="l" t="t" r="r" b="b"/>
                <a:pathLst>
                  <a:path w="19275" h="10461" extrusionOk="0">
                    <a:moveTo>
                      <a:pt x="9499" y="0"/>
                    </a:moveTo>
                    <a:lnTo>
                      <a:pt x="0" y="236"/>
                    </a:lnTo>
                    <a:lnTo>
                      <a:pt x="9697"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2567859" y="148618"/>
                <a:ext cx="591182" cy="320896"/>
              </a:xfrm>
              <a:custGeom>
                <a:avLst/>
                <a:gdLst/>
                <a:ahLst/>
                <a:cxnLst/>
                <a:rect l="l" t="t" r="r" b="b"/>
                <a:pathLst>
                  <a:path w="19274" h="10462" extrusionOk="0">
                    <a:moveTo>
                      <a:pt x="9499" y="1"/>
                    </a:moveTo>
                    <a:lnTo>
                      <a:pt x="1" y="237"/>
                    </a:lnTo>
                    <a:lnTo>
                      <a:pt x="9702" y="10461"/>
                    </a:lnTo>
                    <a:lnTo>
                      <a:pt x="19273"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3134503" y="134846"/>
                <a:ext cx="591366" cy="320681"/>
              </a:xfrm>
              <a:custGeom>
                <a:avLst/>
                <a:gdLst/>
                <a:ahLst/>
                <a:cxnLst/>
                <a:rect l="l" t="t" r="r" b="b"/>
                <a:pathLst>
                  <a:path w="19280" h="10455" extrusionOk="0">
                    <a:moveTo>
                      <a:pt x="9504" y="1"/>
                    </a:moveTo>
                    <a:lnTo>
                      <a:pt x="0" y="230"/>
                    </a:lnTo>
                    <a:lnTo>
                      <a:pt x="9702"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3718752" y="120583"/>
                <a:ext cx="591366" cy="320712"/>
              </a:xfrm>
              <a:custGeom>
                <a:avLst/>
                <a:gdLst/>
                <a:ahLst/>
                <a:cxnLst/>
                <a:rect l="l" t="t" r="r" b="b"/>
                <a:pathLst>
                  <a:path w="19280" h="10456" extrusionOk="0">
                    <a:moveTo>
                      <a:pt x="9504" y="0"/>
                    </a:moveTo>
                    <a:lnTo>
                      <a:pt x="0" y="231"/>
                    </a:lnTo>
                    <a:lnTo>
                      <a:pt x="9703"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4306867" y="106290"/>
                <a:ext cx="591182" cy="320742"/>
              </a:xfrm>
              <a:custGeom>
                <a:avLst/>
                <a:gdLst/>
                <a:ahLst/>
                <a:cxnLst/>
                <a:rect l="l" t="t" r="r" b="b"/>
                <a:pathLst>
                  <a:path w="19274" h="10457" extrusionOk="0">
                    <a:moveTo>
                      <a:pt x="9498" y="1"/>
                    </a:moveTo>
                    <a:lnTo>
                      <a:pt x="1" y="232"/>
                    </a:lnTo>
                    <a:lnTo>
                      <a:pt x="9697" y="10456"/>
                    </a:lnTo>
                    <a:lnTo>
                      <a:pt x="19273" y="10220"/>
                    </a:lnTo>
                    <a:lnTo>
                      <a:pt x="9498"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4889675" y="92058"/>
                <a:ext cx="591212" cy="320681"/>
              </a:xfrm>
              <a:custGeom>
                <a:avLst/>
                <a:gdLst/>
                <a:ahLst/>
                <a:cxnLst/>
                <a:rect l="l" t="t" r="r" b="b"/>
                <a:pathLst>
                  <a:path w="19275" h="10455" extrusionOk="0">
                    <a:moveTo>
                      <a:pt x="9499" y="1"/>
                    </a:moveTo>
                    <a:lnTo>
                      <a:pt x="0" y="230"/>
                    </a:lnTo>
                    <a:lnTo>
                      <a:pt x="9698" y="10455"/>
                    </a:lnTo>
                    <a:lnTo>
                      <a:pt x="19274" y="10219"/>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5456288" y="78102"/>
                <a:ext cx="591366" cy="320681"/>
              </a:xfrm>
              <a:custGeom>
                <a:avLst/>
                <a:gdLst/>
                <a:ahLst/>
                <a:cxnLst/>
                <a:rect l="l" t="t" r="r" b="b"/>
                <a:pathLst>
                  <a:path w="19280" h="10455" extrusionOk="0">
                    <a:moveTo>
                      <a:pt x="9504" y="0"/>
                    </a:moveTo>
                    <a:lnTo>
                      <a:pt x="1" y="230"/>
                    </a:lnTo>
                    <a:lnTo>
                      <a:pt x="9703" y="10454"/>
                    </a:lnTo>
                    <a:lnTo>
                      <a:pt x="19279" y="10225"/>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6040569" y="63809"/>
                <a:ext cx="591182" cy="320742"/>
              </a:xfrm>
              <a:custGeom>
                <a:avLst/>
                <a:gdLst/>
                <a:ahLst/>
                <a:cxnLst/>
                <a:rect l="l" t="t" r="r" b="b"/>
                <a:pathLst>
                  <a:path w="19274" h="10457" extrusionOk="0">
                    <a:moveTo>
                      <a:pt x="9504" y="1"/>
                    </a:moveTo>
                    <a:lnTo>
                      <a:pt x="1" y="232"/>
                    </a:lnTo>
                    <a:lnTo>
                      <a:pt x="9702" y="10456"/>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6628530" y="49546"/>
                <a:ext cx="591366" cy="320712"/>
              </a:xfrm>
              <a:custGeom>
                <a:avLst/>
                <a:gdLst/>
                <a:ahLst/>
                <a:cxnLst/>
                <a:rect l="l" t="t" r="r" b="b"/>
                <a:pathLst>
                  <a:path w="19280" h="10456" extrusionOk="0">
                    <a:moveTo>
                      <a:pt x="9504" y="0"/>
                    </a:moveTo>
                    <a:lnTo>
                      <a:pt x="0" y="231"/>
                    </a:lnTo>
                    <a:lnTo>
                      <a:pt x="9702"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7211491" y="35314"/>
                <a:ext cx="591182" cy="320681"/>
              </a:xfrm>
              <a:custGeom>
                <a:avLst/>
                <a:gdLst/>
                <a:ahLst/>
                <a:cxnLst/>
                <a:rect l="l" t="t" r="r" b="b"/>
                <a:pathLst>
                  <a:path w="19274" h="10455" extrusionOk="0">
                    <a:moveTo>
                      <a:pt x="9499" y="0"/>
                    </a:moveTo>
                    <a:lnTo>
                      <a:pt x="1" y="230"/>
                    </a:lnTo>
                    <a:lnTo>
                      <a:pt x="9697" y="10454"/>
                    </a:lnTo>
                    <a:lnTo>
                      <a:pt x="19273"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7778135" y="21327"/>
                <a:ext cx="591151" cy="320896"/>
              </a:xfrm>
              <a:custGeom>
                <a:avLst/>
                <a:gdLst/>
                <a:ahLst/>
                <a:cxnLst/>
                <a:rect l="l" t="t" r="r" b="b"/>
                <a:pathLst>
                  <a:path w="19273" h="10462" extrusionOk="0">
                    <a:moveTo>
                      <a:pt x="9504" y="1"/>
                    </a:moveTo>
                    <a:lnTo>
                      <a:pt x="0" y="237"/>
                    </a:lnTo>
                    <a:lnTo>
                      <a:pt x="9702" y="10461"/>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8362385" y="7064"/>
                <a:ext cx="591212" cy="320865"/>
              </a:xfrm>
              <a:custGeom>
                <a:avLst/>
                <a:gdLst/>
                <a:ahLst/>
                <a:cxnLst/>
                <a:rect l="l" t="t" r="r" b="b"/>
                <a:pathLst>
                  <a:path w="19275" h="10461" extrusionOk="0">
                    <a:moveTo>
                      <a:pt x="9499" y="0"/>
                    </a:moveTo>
                    <a:lnTo>
                      <a:pt x="0" y="236"/>
                    </a:lnTo>
                    <a:lnTo>
                      <a:pt x="9703"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6"/>
            <p:cNvSpPr/>
            <p:nvPr/>
          </p:nvSpPr>
          <p:spPr>
            <a:xfrm>
              <a:off x="8370237" y="528313"/>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195709" y="530736"/>
              <a:ext cx="8758195" cy="31"/>
            </a:xfrm>
            <a:custGeom>
              <a:avLst/>
              <a:gdLst/>
              <a:ahLst/>
              <a:cxnLst/>
              <a:rect l="l" t="t" r="r" b="b"/>
              <a:pathLst>
                <a:path w="285539" h="1" fill="none" extrusionOk="0">
                  <a:moveTo>
                    <a:pt x="0" y="0"/>
                  </a:moveTo>
                  <a:lnTo>
                    <a:pt x="285538" y="0"/>
                  </a:lnTo>
                </a:path>
              </a:pathLst>
            </a:custGeom>
            <a:noFill/>
            <a:ln w="6150" cap="flat" cmpd="sng">
              <a:solidFill>
                <a:srgbClr val="171717"/>
              </a:solidFill>
              <a:prstDash val="solid"/>
              <a:miter lim="12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195709" y="207663"/>
              <a:ext cx="499164" cy="645994"/>
            </a:xfrm>
            <a:custGeom>
              <a:avLst/>
              <a:gdLst/>
              <a:ahLst/>
              <a:cxnLst/>
              <a:rect l="l" t="t" r="r" b="b"/>
              <a:pathLst>
                <a:path w="16274" h="21061" extrusionOk="0">
                  <a:moveTo>
                    <a:pt x="0" y="0"/>
                  </a:moveTo>
                  <a:lnTo>
                    <a:pt x="0" y="21060"/>
                  </a:lnTo>
                  <a:lnTo>
                    <a:pt x="16273" y="21060"/>
                  </a:lnTo>
                  <a:lnTo>
                    <a:pt x="835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278126" y="284282"/>
              <a:ext cx="54198" cy="54229"/>
            </a:xfrm>
            <a:custGeom>
              <a:avLst/>
              <a:gdLst/>
              <a:ahLst/>
              <a:cxnLst/>
              <a:rect l="l" t="t" r="r" b="b"/>
              <a:pathLst>
                <a:path w="1767" h="1768" extrusionOk="0">
                  <a:moveTo>
                    <a:pt x="884" y="0"/>
                  </a:moveTo>
                  <a:cubicBezTo>
                    <a:pt x="397" y="0"/>
                    <a:pt x="0" y="398"/>
                    <a:pt x="0" y="885"/>
                  </a:cubicBezTo>
                  <a:cubicBezTo>
                    <a:pt x="0" y="1375"/>
                    <a:pt x="397" y="1768"/>
                    <a:pt x="884" y="1768"/>
                  </a:cubicBezTo>
                  <a:cubicBezTo>
                    <a:pt x="1375" y="1768"/>
                    <a:pt x="1767" y="1375"/>
                    <a:pt x="1767" y="885"/>
                  </a:cubicBezTo>
                  <a:cubicBezTo>
                    <a:pt x="1767" y="398"/>
                    <a:pt x="1375" y="0"/>
                    <a:pt x="884" y="0"/>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285978" y="721519"/>
              <a:ext cx="54198" cy="54198"/>
            </a:xfrm>
            <a:custGeom>
              <a:avLst/>
              <a:gdLst/>
              <a:ahLst/>
              <a:cxnLst/>
              <a:rect l="l" t="t" r="r" b="b"/>
              <a:pathLst>
                <a:path w="1767" h="1767" extrusionOk="0">
                  <a:moveTo>
                    <a:pt x="884" y="1"/>
                  </a:moveTo>
                  <a:cubicBezTo>
                    <a:pt x="398" y="1"/>
                    <a:pt x="0" y="398"/>
                    <a:pt x="0" y="884"/>
                  </a:cubicBezTo>
                  <a:cubicBezTo>
                    <a:pt x="0" y="1376"/>
                    <a:pt x="398" y="1767"/>
                    <a:pt x="884" y="1767"/>
                  </a:cubicBezTo>
                  <a:cubicBezTo>
                    <a:pt x="1370" y="1767"/>
                    <a:pt x="1767" y="1376"/>
                    <a:pt x="1767" y="884"/>
                  </a:cubicBezTo>
                  <a:cubicBezTo>
                    <a:pt x="1767" y="398"/>
                    <a:pt x="1370"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a:off x="482221" y="721519"/>
              <a:ext cx="54229" cy="54198"/>
            </a:xfrm>
            <a:custGeom>
              <a:avLst/>
              <a:gdLst/>
              <a:ahLst/>
              <a:cxnLst/>
              <a:rect l="l" t="t" r="r" b="b"/>
              <a:pathLst>
                <a:path w="1768" h="1767" extrusionOk="0">
                  <a:moveTo>
                    <a:pt x="884" y="1"/>
                  </a:moveTo>
                  <a:cubicBezTo>
                    <a:pt x="398" y="1"/>
                    <a:pt x="1" y="398"/>
                    <a:pt x="1" y="884"/>
                  </a:cubicBezTo>
                  <a:cubicBezTo>
                    <a:pt x="1" y="1376"/>
                    <a:pt x="398" y="1767"/>
                    <a:pt x="884" y="1767"/>
                  </a:cubicBezTo>
                  <a:cubicBezTo>
                    <a:pt x="1371" y="1767"/>
                    <a:pt x="1767" y="1376"/>
                    <a:pt x="1767" y="884"/>
                  </a:cubicBezTo>
                  <a:cubicBezTo>
                    <a:pt x="1767" y="398"/>
                    <a:pt x="1371"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6"/>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 name="Google Shape;245;p6"/>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6"/>
        <p:cNvGrpSpPr/>
        <p:nvPr/>
      </p:nvGrpSpPr>
      <p:grpSpPr>
        <a:xfrm>
          <a:off x="0" y="0"/>
          <a:ext cx="0" cy="0"/>
          <a:chOff x="0" y="0"/>
          <a:chExt cx="0" cy="0"/>
        </a:xfrm>
      </p:grpSpPr>
      <p:grpSp>
        <p:nvGrpSpPr>
          <p:cNvPr id="247" name="Google Shape;247;p7"/>
          <p:cNvGrpSpPr/>
          <p:nvPr/>
        </p:nvGrpSpPr>
        <p:grpSpPr>
          <a:xfrm>
            <a:off x="187918" y="-4997"/>
            <a:ext cx="8768329" cy="4984347"/>
            <a:chOff x="187918" y="-4997"/>
            <a:chExt cx="8768329" cy="4984347"/>
          </a:xfrm>
        </p:grpSpPr>
        <p:sp>
          <p:nvSpPr>
            <p:cNvPr id="248" name="Google Shape;248;p7"/>
            <p:cNvSpPr/>
            <p:nvPr/>
          </p:nvSpPr>
          <p:spPr>
            <a:xfrm>
              <a:off x="340500" y="662650"/>
              <a:ext cx="8463000" cy="4316700"/>
            </a:xfrm>
            <a:prstGeom prst="roundRect">
              <a:avLst>
                <a:gd name="adj" fmla="val 2632"/>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195709" y="528466"/>
              <a:ext cx="8754637" cy="325190"/>
            </a:xfrm>
            <a:custGeom>
              <a:avLst/>
              <a:gdLst/>
              <a:ahLst/>
              <a:cxnLst/>
              <a:rect l="l" t="t" r="r" b="b"/>
              <a:pathLst>
                <a:path w="285423" h="10602" extrusionOk="0">
                  <a:moveTo>
                    <a:pt x="0" y="0"/>
                  </a:moveTo>
                  <a:lnTo>
                    <a:pt x="0" y="10601"/>
                  </a:lnTo>
                  <a:lnTo>
                    <a:pt x="285423" y="10601"/>
                  </a:lnTo>
                  <a:lnTo>
                    <a:pt x="28542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825017" y="528466"/>
              <a:ext cx="583514" cy="325190"/>
            </a:xfrm>
            <a:custGeom>
              <a:avLst/>
              <a:gdLst/>
              <a:ahLst/>
              <a:cxnLst/>
              <a:rect l="l" t="t" r="r" b="b"/>
              <a:pathLst>
                <a:path w="19024" h="10602" extrusionOk="0">
                  <a:moveTo>
                    <a:pt x="9446" y="0"/>
                  </a:moveTo>
                  <a:lnTo>
                    <a:pt x="0" y="10601"/>
                  </a:lnTo>
                  <a:lnTo>
                    <a:pt x="9504"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242025" y="528466"/>
              <a:ext cx="583514" cy="325190"/>
            </a:xfrm>
            <a:custGeom>
              <a:avLst/>
              <a:gdLst/>
              <a:ahLst/>
              <a:cxnLst/>
              <a:rect l="l" t="t" r="r" b="b"/>
              <a:pathLst>
                <a:path w="19024" h="10602" extrusionOk="0">
                  <a:moveTo>
                    <a:pt x="9446" y="0"/>
                  </a:moveTo>
                  <a:lnTo>
                    <a:pt x="1" y="10601"/>
                  </a:lnTo>
                  <a:lnTo>
                    <a:pt x="9504" y="10601"/>
                  </a:lnTo>
                  <a:lnTo>
                    <a:pt x="1902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1407978" y="528466"/>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1990970" y="528466"/>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2574116" y="528466"/>
              <a:ext cx="583483" cy="325190"/>
            </a:xfrm>
            <a:custGeom>
              <a:avLst/>
              <a:gdLst/>
              <a:ahLst/>
              <a:cxnLst/>
              <a:rect l="l" t="t" r="r" b="b"/>
              <a:pathLst>
                <a:path w="19023" h="10602" extrusionOk="0">
                  <a:moveTo>
                    <a:pt x="9447" y="0"/>
                  </a:moveTo>
                  <a:lnTo>
                    <a:pt x="0" y="10601"/>
                  </a:lnTo>
                  <a:lnTo>
                    <a:pt x="9503"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3140913" y="528313"/>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3725316" y="528313"/>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4313431" y="528466"/>
              <a:ext cx="583667" cy="325190"/>
            </a:xfrm>
            <a:custGeom>
              <a:avLst/>
              <a:gdLst/>
              <a:ahLst/>
              <a:cxnLst/>
              <a:rect l="l" t="t" r="r" b="b"/>
              <a:pathLst>
                <a:path w="19029" h="10602" extrusionOk="0">
                  <a:moveTo>
                    <a:pt x="9452" y="0"/>
                  </a:moveTo>
                  <a:lnTo>
                    <a:pt x="0" y="10601"/>
                  </a:lnTo>
                  <a:lnTo>
                    <a:pt x="9510"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4896607" y="528466"/>
              <a:ext cx="583452" cy="325190"/>
            </a:xfrm>
            <a:custGeom>
              <a:avLst/>
              <a:gdLst/>
              <a:ahLst/>
              <a:cxnLst/>
              <a:rect l="l" t="t" r="r" b="b"/>
              <a:pathLst>
                <a:path w="19022" h="10602" extrusionOk="0">
                  <a:moveTo>
                    <a:pt x="9446" y="0"/>
                  </a:moveTo>
                  <a:lnTo>
                    <a:pt x="0" y="10601"/>
                  </a:lnTo>
                  <a:lnTo>
                    <a:pt x="9503"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5463374" y="528313"/>
              <a:ext cx="583636" cy="325190"/>
            </a:xfrm>
            <a:custGeom>
              <a:avLst/>
              <a:gdLst/>
              <a:ahLst/>
              <a:cxnLst/>
              <a:rect l="l" t="t" r="r" b="b"/>
              <a:pathLst>
                <a:path w="19028" h="10602" extrusionOk="0">
                  <a:moveTo>
                    <a:pt x="9446" y="0"/>
                  </a:moveTo>
                  <a:lnTo>
                    <a:pt x="0"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6047777" y="528313"/>
              <a:ext cx="583667" cy="325190"/>
            </a:xfrm>
            <a:custGeom>
              <a:avLst/>
              <a:gdLst/>
              <a:ahLst/>
              <a:cxnLst/>
              <a:rect l="l" t="t" r="r" b="b"/>
              <a:pathLst>
                <a:path w="19029" h="10602" extrusionOk="0">
                  <a:moveTo>
                    <a:pt x="9446" y="0"/>
                  </a:moveTo>
                  <a:lnTo>
                    <a:pt x="1"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6636075" y="528466"/>
              <a:ext cx="583452" cy="325190"/>
            </a:xfrm>
            <a:custGeom>
              <a:avLst/>
              <a:gdLst/>
              <a:ahLst/>
              <a:cxnLst/>
              <a:rect l="l" t="t" r="r" b="b"/>
              <a:pathLst>
                <a:path w="19022" h="10602" extrusionOk="0">
                  <a:moveTo>
                    <a:pt x="9446" y="0"/>
                  </a:moveTo>
                  <a:lnTo>
                    <a:pt x="0" y="10601"/>
                  </a:lnTo>
                  <a:lnTo>
                    <a:pt x="9504"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7219037" y="528466"/>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7785834" y="528313"/>
              <a:ext cx="583667" cy="325190"/>
            </a:xfrm>
            <a:custGeom>
              <a:avLst/>
              <a:gdLst/>
              <a:ahLst/>
              <a:cxnLst/>
              <a:rect l="l" t="t" r="r" b="b"/>
              <a:pathLst>
                <a:path w="19029" h="10602" extrusionOk="0">
                  <a:moveTo>
                    <a:pt x="9451"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 name="Google Shape;266;p7"/>
            <p:cNvGrpSpPr/>
            <p:nvPr/>
          </p:nvGrpSpPr>
          <p:grpSpPr>
            <a:xfrm rot="29908">
              <a:off x="190089" y="33114"/>
              <a:ext cx="8763986" cy="537311"/>
              <a:chOff x="190096" y="10"/>
              <a:chExt cx="8763655" cy="537290"/>
            </a:xfrm>
          </p:grpSpPr>
          <p:sp>
            <p:nvSpPr>
              <p:cNvPr id="267" name="Google Shape;267;p7"/>
              <p:cNvSpPr/>
              <p:nvPr/>
            </p:nvSpPr>
            <p:spPr>
              <a:xfrm>
                <a:off x="190096" y="10"/>
                <a:ext cx="8763655" cy="537290"/>
              </a:xfrm>
              <a:custGeom>
                <a:avLst/>
                <a:gdLst/>
                <a:ahLst/>
                <a:cxnLst/>
                <a:rect l="l" t="t" r="r" b="b"/>
                <a:pathLst>
                  <a:path w="285717" h="17517" extrusionOk="0">
                    <a:moveTo>
                      <a:pt x="285455" y="1"/>
                    </a:moveTo>
                    <a:lnTo>
                      <a:pt x="0" y="6974"/>
                    </a:lnTo>
                    <a:lnTo>
                      <a:pt x="262" y="17517"/>
                    </a:lnTo>
                    <a:lnTo>
                      <a:pt x="285716" y="10544"/>
                    </a:lnTo>
                    <a:lnTo>
                      <a:pt x="285455" y="1"/>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819250" y="191467"/>
                <a:ext cx="591335" cy="320681"/>
              </a:xfrm>
              <a:custGeom>
                <a:avLst/>
                <a:gdLst/>
                <a:ahLst/>
                <a:cxnLst/>
                <a:rect l="l" t="t" r="r" b="b"/>
                <a:pathLst>
                  <a:path w="19279" h="10455" extrusionOk="0">
                    <a:moveTo>
                      <a:pt x="9503" y="0"/>
                    </a:moveTo>
                    <a:lnTo>
                      <a:pt x="0" y="230"/>
                    </a:lnTo>
                    <a:lnTo>
                      <a:pt x="9703" y="10454"/>
                    </a:lnTo>
                    <a:lnTo>
                      <a:pt x="19279" y="10220"/>
                    </a:lnTo>
                    <a:lnTo>
                      <a:pt x="950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a:off x="236411" y="205730"/>
                <a:ext cx="591366" cy="320681"/>
              </a:xfrm>
              <a:custGeom>
                <a:avLst/>
                <a:gdLst/>
                <a:ahLst/>
                <a:cxnLst/>
                <a:rect l="l" t="t" r="r" b="b"/>
                <a:pathLst>
                  <a:path w="19280" h="10455" extrusionOk="0">
                    <a:moveTo>
                      <a:pt x="9504" y="1"/>
                    </a:moveTo>
                    <a:lnTo>
                      <a:pt x="1" y="230"/>
                    </a:lnTo>
                    <a:lnTo>
                      <a:pt x="9703"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a:off x="1402212" y="177174"/>
                <a:ext cx="591212" cy="320681"/>
              </a:xfrm>
              <a:custGeom>
                <a:avLst/>
                <a:gdLst/>
                <a:ahLst/>
                <a:cxnLst/>
                <a:rect l="l" t="t" r="r" b="b"/>
                <a:pathLst>
                  <a:path w="19275" h="10455" extrusionOk="0">
                    <a:moveTo>
                      <a:pt x="9499" y="1"/>
                    </a:moveTo>
                    <a:lnTo>
                      <a:pt x="1" y="230"/>
                    </a:lnTo>
                    <a:lnTo>
                      <a:pt x="9697" y="10455"/>
                    </a:lnTo>
                    <a:lnTo>
                      <a:pt x="19274"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1985051" y="162911"/>
                <a:ext cx="591212" cy="320865"/>
              </a:xfrm>
              <a:custGeom>
                <a:avLst/>
                <a:gdLst/>
                <a:ahLst/>
                <a:cxnLst/>
                <a:rect l="l" t="t" r="r" b="b"/>
                <a:pathLst>
                  <a:path w="19275" h="10461" extrusionOk="0">
                    <a:moveTo>
                      <a:pt x="9499" y="0"/>
                    </a:moveTo>
                    <a:lnTo>
                      <a:pt x="0" y="236"/>
                    </a:lnTo>
                    <a:lnTo>
                      <a:pt x="9697"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2567859" y="148618"/>
                <a:ext cx="591182" cy="320896"/>
              </a:xfrm>
              <a:custGeom>
                <a:avLst/>
                <a:gdLst/>
                <a:ahLst/>
                <a:cxnLst/>
                <a:rect l="l" t="t" r="r" b="b"/>
                <a:pathLst>
                  <a:path w="19274" h="10462" extrusionOk="0">
                    <a:moveTo>
                      <a:pt x="9499" y="1"/>
                    </a:moveTo>
                    <a:lnTo>
                      <a:pt x="1" y="237"/>
                    </a:lnTo>
                    <a:lnTo>
                      <a:pt x="9702" y="10461"/>
                    </a:lnTo>
                    <a:lnTo>
                      <a:pt x="19273"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a:off x="3134503" y="134846"/>
                <a:ext cx="591366" cy="320681"/>
              </a:xfrm>
              <a:custGeom>
                <a:avLst/>
                <a:gdLst/>
                <a:ahLst/>
                <a:cxnLst/>
                <a:rect l="l" t="t" r="r" b="b"/>
                <a:pathLst>
                  <a:path w="19280" h="10455" extrusionOk="0">
                    <a:moveTo>
                      <a:pt x="9504" y="1"/>
                    </a:moveTo>
                    <a:lnTo>
                      <a:pt x="0" y="230"/>
                    </a:lnTo>
                    <a:lnTo>
                      <a:pt x="9702"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a:off x="3718752" y="120583"/>
                <a:ext cx="591366" cy="320712"/>
              </a:xfrm>
              <a:custGeom>
                <a:avLst/>
                <a:gdLst/>
                <a:ahLst/>
                <a:cxnLst/>
                <a:rect l="l" t="t" r="r" b="b"/>
                <a:pathLst>
                  <a:path w="19280" h="10456" extrusionOk="0">
                    <a:moveTo>
                      <a:pt x="9504" y="0"/>
                    </a:moveTo>
                    <a:lnTo>
                      <a:pt x="0" y="231"/>
                    </a:lnTo>
                    <a:lnTo>
                      <a:pt x="9703"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a:off x="4306867" y="106290"/>
                <a:ext cx="591182" cy="320742"/>
              </a:xfrm>
              <a:custGeom>
                <a:avLst/>
                <a:gdLst/>
                <a:ahLst/>
                <a:cxnLst/>
                <a:rect l="l" t="t" r="r" b="b"/>
                <a:pathLst>
                  <a:path w="19274" h="10457" extrusionOk="0">
                    <a:moveTo>
                      <a:pt x="9498" y="1"/>
                    </a:moveTo>
                    <a:lnTo>
                      <a:pt x="1" y="232"/>
                    </a:lnTo>
                    <a:lnTo>
                      <a:pt x="9697" y="10456"/>
                    </a:lnTo>
                    <a:lnTo>
                      <a:pt x="19273" y="10220"/>
                    </a:lnTo>
                    <a:lnTo>
                      <a:pt x="9498"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a:off x="4889675" y="92058"/>
                <a:ext cx="591212" cy="320681"/>
              </a:xfrm>
              <a:custGeom>
                <a:avLst/>
                <a:gdLst/>
                <a:ahLst/>
                <a:cxnLst/>
                <a:rect l="l" t="t" r="r" b="b"/>
                <a:pathLst>
                  <a:path w="19275" h="10455" extrusionOk="0">
                    <a:moveTo>
                      <a:pt x="9499" y="1"/>
                    </a:moveTo>
                    <a:lnTo>
                      <a:pt x="0" y="230"/>
                    </a:lnTo>
                    <a:lnTo>
                      <a:pt x="9698" y="10455"/>
                    </a:lnTo>
                    <a:lnTo>
                      <a:pt x="19274" y="10219"/>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a:off x="5456288" y="78102"/>
                <a:ext cx="591366" cy="320681"/>
              </a:xfrm>
              <a:custGeom>
                <a:avLst/>
                <a:gdLst/>
                <a:ahLst/>
                <a:cxnLst/>
                <a:rect l="l" t="t" r="r" b="b"/>
                <a:pathLst>
                  <a:path w="19280" h="10455" extrusionOk="0">
                    <a:moveTo>
                      <a:pt x="9504" y="0"/>
                    </a:moveTo>
                    <a:lnTo>
                      <a:pt x="1" y="230"/>
                    </a:lnTo>
                    <a:lnTo>
                      <a:pt x="9703" y="10454"/>
                    </a:lnTo>
                    <a:lnTo>
                      <a:pt x="19279" y="10225"/>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a:off x="6040569" y="63809"/>
                <a:ext cx="591182" cy="320742"/>
              </a:xfrm>
              <a:custGeom>
                <a:avLst/>
                <a:gdLst/>
                <a:ahLst/>
                <a:cxnLst/>
                <a:rect l="l" t="t" r="r" b="b"/>
                <a:pathLst>
                  <a:path w="19274" h="10457" extrusionOk="0">
                    <a:moveTo>
                      <a:pt x="9504" y="1"/>
                    </a:moveTo>
                    <a:lnTo>
                      <a:pt x="1" y="232"/>
                    </a:lnTo>
                    <a:lnTo>
                      <a:pt x="9702" y="10456"/>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a:off x="6628530" y="49546"/>
                <a:ext cx="591366" cy="320712"/>
              </a:xfrm>
              <a:custGeom>
                <a:avLst/>
                <a:gdLst/>
                <a:ahLst/>
                <a:cxnLst/>
                <a:rect l="l" t="t" r="r" b="b"/>
                <a:pathLst>
                  <a:path w="19280" h="10456" extrusionOk="0">
                    <a:moveTo>
                      <a:pt x="9504" y="0"/>
                    </a:moveTo>
                    <a:lnTo>
                      <a:pt x="0" y="231"/>
                    </a:lnTo>
                    <a:lnTo>
                      <a:pt x="9702"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a:off x="7211491" y="35314"/>
                <a:ext cx="591182" cy="320681"/>
              </a:xfrm>
              <a:custGeom>
                <a:avLst/>
                <a:gdLst/>
                <a:ahLst/>
                <a:cxnLst/>
                <a:rect l="l" t="t" r="r" b="b"/>
                <a:pathLst>
                  <a:path w="19274" h="10455" extrusionOk="0">
                    <a:moveTo>
                      <a:pt x="9499" y="0"/>
                    </a:moveTo>
                    <a:lnTo>
                      <a:pt x="1" y="230"/>
                    </a:lnTo>
                    <a:lnTo>
                      <a:pt x="9697" y="10454"/>
                    </a:lnTo>
                    <a:lnTo>
                      <a:pt x="19273"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a:off x="7778135" y="21327"/>
                <a:ext cx="591151" cy="320896"/>
              </a:xfrm>
              <a:custGeom>
                <a:avLst/>
                <a:gdLst/>
                <a:ahLst/>
                <a:cxnLst/>
                <a:rect l="l" t="t" r="r" b="b"/>
                <a:pathLst>
                  <a:path w="19273" h="10462" extrusionOk="0">
                    <a:moveTo>
                      <a:pt x="9504" y="1"/>
                    </a:moveTo>
                    <a:lnTo>
                      <a:pt x="0" y="237"/>
                    </a:lnTo>
                    <a:lnTo>
                      <a:pt x="9702" y="10461"/>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8362385" y="7064"/>
                <a:ext cx="591212" cy="320865"/>
              </a:xfrm>
              <a:custGeom>
                <a:avLst/>
                <a:gdLst/>
                <a:ahLst/>
                <a:cxnLst/>
                <a:rect l="l" t="t" r="r" b="b"/>
                <a:pathLst>
                  <a:path w="19275" h="10461" extrusionOk="0">
                    <a:moveTo>
                      <a:pt x="9499" y="0"/>
                    </a:moveTo>
                    <a:lnTo>
                      <a:pt x="0" y="236"/>
                    </a:lnTo>
                    <a:lnTo>
                      <a:pt x="9703"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7"/>
            <p:cNvSpPr/>
            <p:nvPr/>
          </p:nvSpPr>
          <p:spPr>
            <a:xfrm>
              <a:off x="8370237" y="528313"/>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195709" y="530736"/>
              <a:ext cx="8758195" cy="31"/>
            </a:xfrm>
            <a:custGeom>
              <a:avLst/>
              <a:gdLst/>
              <a:ahLst/>
              <a:cxnLst/>
              <a:rect l="l" t="t" r="r" b="b"/>
              <a:pathLst>
                <a:path w="285539" h="1" fill="none" extrusionOk="0">
                  <a:moveTo>
                    <a:pt x="0" y="0"/>
                  </a:moveTo>
                  <a:lnTo>
                    <a:pt x="285538" y="0"/>
                  </a:lnTo>
                </a:path>
              </a:pathLst>
            </a:custGeom>
            <a:noFill/>
            <a:ln w="6150" cap="flat" cmpd="sng">
              <a:solidFill>
                <a:srgbClr val="171717"/>
              </a:solidFill>
              <a:prstDash val="solid"/>
              <a:miter lim="12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195709" y="207663"/>
              <a:ext cx="499164" cy="645994"/>
            </a:xfrm>
            <a:custGeom>
              <a:avLst/>
              <a:gdLst/>
              <a:ahLst/>
              <a:cxnLst/>
              <a:rect l="l" t="t" r="r" b="b"/>
              <a:pathLst>
                <a:path w="16274" h="21061" extrusionOk="0">
                  <a:moveTo>
                    <a:pt x="0" y="0"/>
                  </a:moveTo>
                  <a:lnTo>
                    <a:pt x="0" y="21060"/>
                  </a:lnTo>
                  <a:lnTo>
                    <a:pt x="16273" y="21060"/>
                  </a:lnTo>
                  <a:lnTo>
                    <a:pt x="835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a:off x="278126" y="284282"/>
              <a:ext cx="54198" cy="54229"/>
            </a:xfrm>
            <a:custGeom>
              <a:avLst/>
              <a:gdLst/>
              <a:ahLst/>
              <a:cxnLst/>
              <a:rect l="l" t="t" r="r" b="b"/>
              <a:pathLst>
                <a:path w="1767" h="1768" extrusionOk="0">
                  <a:moveTo>
                    <a:pt x="884" y="0"/>
                  </a:moveTo>
                  <a:cubicBezTo>
                    <a:pt x="397" y="0"/>
                    <a:pt x="0" y="398"/>
                    <a:pt x="0" y="885"/>
                  </a:cubicBezTo>
                  <a:cubicBezTo>
                    <a:pt x="0" y="1375"/>
                    <a:pt x="397" y="1768"/>
                    <a:pt x="884" y="1768"/>
                  </a:cubicBezTo>
                  <a:cubicBezTo>
                    <a:pt x="1375" y="1768"/>
                    <a:pt x="1767" y="1375"/>
                    <a:pt x="1767" y="885"/>
                  </a:cubicBezTo>
                  <a:cubicBezTo>
                    <a:pt x="1767" y="398"/>
                    <a:pt x="1375" y="0"/>
                    <a:pt x="884" y="0"/>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7"/>
            <p:cNvSpPr/>
            <p:nvPr/>
          </p:nvSpPr>
          <p:spPr>
            <a:xfrm>
              <a:off x="285978" y="721519"/>
              <a:ext cx="54198" cy="54198"/>
            </a:xfrm>
            <a:custGeom>
              <a:avLst/>
              <a:gdLst/>
              <a:ahLst/>
              <a:cxnLst/>
              <a:rect l="l" t="t" r="r" b="b"/>
              <a:pathLst>
                <a:path w="1767" h="1767" extrusionOk="0">
                  <a:moveTo>
                    <a:pt x="884" y="1"/>
                  </a:moveTo>
                  <a:cubicBezTo>
                    <a:pt x="398" y="1"/>
                    <a:pt x="0" y="398"/>
                    <a:pt x="0" y="884"/>
                  </a:cubicBezTo>
                  <a:cubicBezTo>
                    <a:pt x="0" y="1376"/>
                    <a:pt x="398" y="1767"/>
                    <a:pt x="884" y="1767"/>
                  </a:cubicBezTo>
                  <a:cubicBezTo>
                    <a:pt x="1370" y="1767"/>
                    <a:pt x="1767" y="1376"/>
                    <a:pt x="1767" y="884"/>
                  </a:cubicBezTo>
                  <a:cubicBezTo>
                    <a:pt x="1767" y="398"/>
                    <a:pt x="1370"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a:off x="482221" y="721519"/>
              <a:ext cx="54229" cy="54198"/>
            </a:xfrm>
            <a:custGeom>
              <a:avLst/>
              <a:gdLst/>
              <a:ahLst/>
              <a:cxnLst/>
              <a:rect l="l" t="t" r="r" b="b"/>
              <a:pathLst>
                <a:path w="1768" h="1767" extrusionOk="0">
                  <a:moveTo>
                    <a:pt x="884" y="1"/>
                  </a:moveTo>
                  <a:cubicBezTo>
                    <a:pt x="398" y="1"/>
                    <a:pt x="1" y="398"/>
                    <a:pt x="1" y="884"/>
                  </a:cubicBezTo>
                  <a:cubicBezTo>
                    <a:pt x="1" y="1376"/>
                    <a:pt x="398" y="1767"/>
                    <a:pt x="884" y="1767"/>
                  </a:cubicBezTo>
                  <a:cubicBezTo>
                    <a:pt x="1371" y="1767"/>
                    <a:pt x="1767" y="1376"/>
                    <a:pt x="1767" y="884"/>
                  </a:cubicBezTo>
                  <a:cubicBezTo>
                    <a:pt x="1767" y="398"/>
                    <a:pt x="1371"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2" name="Google Shape;292;p7"/>
          <p:cNvSpPr txBox="1">
            <a:spLocks noGrp="1"/>
          </p:cNvSpPr>
          <p:nvPr>
            <p:ph type="body" idx="1"/>
          </p:nvPr>
        </p:nvSpPr>
        <p:spPr>
          <a:xfrm>
            <a:off x="720000" y="1152475"/>
            <a:ext cx="33222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3"/>
        <p:cNvGrpSpPr/>
        <p:nvPr/>
      </p:nvGrpSpPr>
      <p:grpSpPr>
        <a:xfrm>
          <a:off x="0" y="0"/>
          <a:ext cx="0" cy="0"/>
          <a:chOff x="0" y="0"/>
          <a:chExt cx="0" cy="0"/>
        </a:xfrm>
      </p:grpSpPr>
      <p:grpSp>
        <p:nvGrpSpPr>
          <p:cNvPr id="294" name="Google Shape;294;p8"/>
          <p:cNvGrpSpPr/>
          <p:nvPr/>
        </p:nvGrpSpPr>
        <p:grpSpPr>
          <a:xfrm>
            <a:off x="187918" y="-4997"/>
            <a:ext cx="8768329" cy="4984347"/>
            <a:chOff x="187918" y="-4997"/>
            <a:chExt cx="8768329" cy="4984347"/>
          </a:xfrm>
        </p:grpSpPr>
        <p:sp>
          <p:nvSpPr>
            <p:cNvPr id="295" name="Google Shape;295;p8"/>
            <p:cNvSpPr/>
            <p:nvPr/>
          </p:nvSpPr>
          <p:spPr>
            <a:xfrm>
              <a:off x="340500" y="662650"/>
              <a:ext cx="8463000" cy="4316700"/>
            </a:xfrm>
            <a:prstGeom prst="roundRect">
              <a:avLst>
                <a:gd name="adj" fmla="val 2632"/>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195709" y="528466"/>
              <a:ext cx="8754637" cy="325190"/>
            </a:xfrm>
            <a:custGeom>
              <a:avLst/>
              <a:gdLst/>
              <a:ahLst/>
              <a:cxnLst/>
              <a:rect l="l" t="t" r="r" b="b"/>
              <a:pathLst>
                <a:path w="285423" h="10602" extrusionOk="0">
                  <a:moveTo>
                    <a:pt x="0" y="0"/>
                  </a:moveTo>
                  <a:lnTo>
                    <a:pt x="0" y="10601"/>
                  </a:lnTo>
                  <a:lnTo>
                    <a:pt x="285423" y="10601"/>
                  </a:lnTo>
                  <a:lnTo>
                    <a:pt x="28542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825017" y="528466"/>
              <a:ext cx="583514" cy="325190"/>
            </a:xfrm>
            <a:custGeom>
              <a:avLst/>
              <a:gdLst/>
              <a:ahLst/>
              <a:cxnLst/>
              <a:rect l="l" t="t" r="r" b="b"/>
              <a:pathLst>
                <a:path w="19024" h="10602" extrusionOk="0">
                  <a:moveTo>
                    <a:pt x="9446" y="0"/>
                  </a:moveTo>
                  <a:lnTo>
                    <a:pt x="0" y="10601"/>
                  </a:lnTo>
                  <a:lnTo>
                    <a:pt x="9504"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242025" y="528466"/>
              <a:ext cx="583514" cy="325190"/>
            </a:xfrm>
            <a:custGeom>
              <a:avLst/>
              <a:gdLst/>
              <a:ahLst/>
              <a:cxnLst/>
              <a:rect l="l" t="t" r="r" b="b"/>
              <a:pathLst>
                <a:path w="19024" h="10602" extrusionOk="0">
                  <a:moveTo>
                    <a:pt x="9446" y="0"/>
                  </a:moveTo>
                  <a:lnTo>
                    <a:pt x="1" y="10601"/>
                  </a:lnTo>
                  <a:lnTo>
                    <a:pt x="9504" y="10601"/>
                  </a:lnTo>
                  <a:lnTo>
                    <a:pt x="1902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1407978" y="528466"/>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1990970" y="528466"/>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2574116" y="528466"/>
              <a:ext cx="583483" cy="325190"/>
            </a:xfrm>
            <a:custGeom>
              <a:avLst/>
              <a:gdLst/>
              <a:ahLst/>
              <a:cxnLst/>
              <a:rect l="l" t="t" r="r" b="b"/>
              <a:pathLst>
                <a:path w="19023" h="10602" extrusionOk="0">
                  <a:moveTo>
                    <a:pt x="9447" y="0"/>
                  </a:moveTo>
                  <a:lnTo>
                    <a:pt x="0" y="10601"/>
                  </a:lnTo>
                  <a:lnTo>
                    <a:pt x="9503"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3140913" y="528313"/>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3725316" y="528313"/>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4313431" y="528466"/>
              <a:ext cx="583667" cy="325190"/>
            </a:xfrm>
            <a:custGeom>
              <a:avLst/>
              <a:gdLst/>
              <a:ahLst/>
              <a:cxnLst/>
              <a:rect l="l" t="t" r="r" b="b"/>
              <a:pathLst>
                <a:path w="19029" h="10602" extrusionOk="0">
                  <a:moveTo>
                    <a:pt x="9452" y="0"/>
                  </a:moveTo>
                  <a:lnTo>
                    <a:pt x="0" y="10601"/>
                  </a:lnTo>
                  <a:lnTo>
                    <a:pt x="9510"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4896607" y="528466"/>
              <a:ext cx="583452" cy="325190"/>
            </a:xfrm>
            <a:custGeom>
              <a:avLst/>
              <a:gdLst/>
              <a:ahLst/>
              <a:cxnLst/>
              <a:rect l="l" t="t" r="r" b="b"/>
              <a:pathLst>
                <a:path w="19022" h="10602" extrusionOk="0">
                  <a:moveTo>
                    <a:pt x="9446" y="0"/>
                  </a:moveTo>
                  <a:lnTo>
                    <a:pt x="0" y="10601"/>
                  </a:lnTo>
                  <a:lnTo>
                    <a:pt x="9503"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5463374" y="528313"/>
              <a:ext cx="583636" cy="325190"/>
            </a:xfrm>
            <a:custGeom>
              <a:avLst/>
              <a:gdLst/>
              <a:ahLst/>
              <a:cxnLst/>
              <a:rect l="l" t="t" r="r" b="b"/>
              <a:pathLst>
                <a:path w="19028" h="10602" extrusionOk="0">
                  <a:moveTo>
                    <a:pt x="9446" y="0"/>
                  </a:moveTo>
                  <a:lnTo>
                    <a:pt x="0"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6047777" y="528313"/>
              <a:ext cx="583667" cy="325190"/>
            </a:xfrm>
            <a:custGeom>
              <a:avLst/>
              <a:gdLst/>
              <a:ahLst/>
              <a:cxnLst/>
              <a:rect l="l" t="t" r="r" b="b"/>
              <a:pathLst>
                <a:path w="19029" h="10602" extrusionOk="0">
                  <a:moveTo>
                    <a:pt x="9446" y="0"/>
                  </a:moveTo>
                  <a:lnTo>
                    <a:pt x="1"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6636075" y="528466"/>
              <a:ext cx="583452" cy="325190"/>
            </a:xfrm>
            <a:custGeom>
              <a:avLst/>
              <a:gdLst/>
              <a:ahLst/>
              <a:cxnLst/>
              <a:rect l="l" t="t" r="r" b="b"/>
              <a:pathLst>
                <a:path w="19022" h="10602" extrusionOk="0">
                  <a:moveTo>
                    <a:pt x="9446" y="0"/>
                  </a:moveTo>
                  <a:lnTo>
                    <a:pt x="0" y="10601"/>
                  </a:lnTo>
                  <a:lnTo>
                    <a:pt x="9504"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7219037" y="528466"/>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7785834" y="528313"/>
              <a:ext cx="583667" cy="325190"/>
            </a:xfrm>
            <a:custGeom>
              <a:avLst/>
              <a:gdLst/>
              <a:ahLst/>
              <a:cxnLst/>
              <a:rect l="l" t="t" r="r" b="b"/>
              <a:pathLst>
                <a:path w="19029" h="10602" extrusionOk="0">
                  <a:moveTo>
                    <a:pt x="9451"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 name="Google Shape;313;p8"/>
            <p:cNvGrpSpPr/>
            <p:nvPr/>
          </p:nvGrpSpPr>
          <p:grpSpPr>
            <a:xfrm rot="29908">
              <a:off x="190089" y="33114"/>
              <a:ext cx="8763986" cy="537311"/>
              <a:chOff x="190096" y="10"/>
              <a:chExt cx="8763655" cy="537290"/>
            </a:xfrm>
          </p:grpSpPr>
          <p:sp>
            <p:nvSpPr>
              <p:cNvPr id="314" name="Google Shape;314;p8"/>
              <p:cNvSpPr/>
              <p:nvPr/>
            </p:nvSpPr>
            <p:spPr>
              <a:xfrm>
                <a:off x="190096" y="10"/>
                <a:ext cx="8763655" cy="537290"/>
              </a:xfrm>
              <a:custGeom>
                <a:avLst/>
                <a:gdLst/>
                <a:ahLst/>
                <a:cxnLst/>
                <a:rect l="l" t="t" r="r" b="b"/>
                <a:pathLst>
                  <a:path w="285717" h="17517" extrusionOk="0">
                    <a:moveTo>
                      <a:pt x="285455" y="1"/>
                    </a:moveTo>
                    <a:lnTo>
                      <a:pt x="0" y="6974"/>
                    </a:lnTo>
                    <a:lnTo>
                      <a:pt x="262" y="17517"/>
                    </a:lnTo>
                    <a:lnTo>
                      <a:pt x="285716" y="10544"/>
                    </a:lnTo>
                    <a:lnTo>
                      <a:pt x="285455" y="1"/>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819250" y="191467"/>
                <a:ext cx="591335" cy="320681"/>
              </a:xfrm>
              <a:custGeom>
                <a:avLst/>
                <a:gdLst/>
                <a:ahLst/>
                <a:cxnLst/>
                <a:rect l="l" t="t" r="r" b="b"/>
                <a:pathLst>
                  <a:path w="19279" h="10455" extrusionOk="0">
                    <a:moveTo>
                      <a:pt x="9503" y="0"/>
                    </a:moveTo>
                    <a:lnTo>
                      <a:pt x="0" y="230"/>
                    </a:lnTo>
                    <a:lnTo>
                      <a:pt x="9703" y="10454"/>
                    </a:lnTo>
                    <a:lnTo>
                      <a:pt x="19279" y="10220"/>
                    </a:lnTo>
                    <a:lnTo>
                      <a:pt x="950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236411" y="205730"/>
                <a:ext cx="591366" cy="320681"/>
              </a:xfrm>
              <a:custGeom>
                <a:avLst/>
                <a:gdLst/>
                <a:ahLst/>
                <a:cxnLst/>
                <a:rect l="l" t="t" r="r" b="b"/>
                <a:pathLst>
                  <a:path w="19280" h="10455" extrusionOk="0">
                    <a:moveTo>
                      <a:pt x="9504" y="1"/>
                    </a:moveTo>
                    <a:lnTo>
                      <a:pt x="1" y="230"/>
                    </a:lnTo>
                    <a:lnTo>
                      <a:pt x="9703"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1402212" y="177174"/>
                <a:ext cx="591212" cy="320681"/>
              </a:xfrm>
              <a:custGeom>
                <a:avLst/>
                <a:gdLst/>
                <a:ahLst/>
                <a:cxnLst/>
                <a:rect l="l" t="t" r="r" b="b"/>
                <a:pathLst>
                  <a:path w="19275" h="10455" extrusionOk="0">
                    <a:moveTo>
                      <a:pt x="9499" y="1"/>
                    </a:moveTo>
                    <a:lnTo>
                      <a:pt x="1" y="230"/>
                    </a:lnTo>
                    <a:lnTo>
                      <a:pt x="9697" y="10455"/>
                    </a:lnTo>
                    <a:lnTo>
                      <a:pt x="19274"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1985051" y="162911"/>
                <a:ext cx="591212" cy="320865"/>
              </a:xfrm>
              <a:custGeom>
                <a:avLst/>
                <a:gdLst/>
                <a:ahLst/>
                <a:cxnLst/>
                <a:rect l="l" t="t" r="r" b="b"/>
                <a:pathLst>
                  <a:path w="19275" h="10461" extrusionOk="0">
                    <a:moveTo>
                      <a:pt x="9499" y="0"/>
                    </a:moveTo>
                    <a:lnTo>
                      <a:pt x="0" y="236"/>
                    </a:lnTo>
                    <a:lnTo>
                      <a:pt x="9697"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2567859" y="148618"/>
                <a:ext cx="591182" cy="320896"/>
              </a:xfrm>
              <a:custGeom>
                <a:avLst/>
                <a:gdLst/>
                <a:ahLst/>
                <a:cxnLst/>
                <a:rect l="l" t="t" r="r" b="b"/>
                <a:pathLst>
                  <a:path w="19274" h="10462" extrusionOk="0">
                    <a:moveTo>
                      <a:pt x="9499" y="1"/>
                    </a:moveTo>
                    <a:lnTo>
                      <a:pt x="1" y="237"/>
                    </a:lnTo>
                    <a:lnTo>
                      <a:pt x="9702" y="10461"/>
                    </a:lnTo>
                    <a:lnTo>
                      <a:pt x="19273"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3134503" y="134846"/>
                <a:ext cx="591366" cy="320681"/>
              </a:xfrm>
              <a:custGeom>
                <a:avLst/>
                <a:gdLst/>
                <a:ahLst/>
                <a:cxnLst/>
                <a:rect l="l" t="t" r="r" b="b"/>
                <a:pathLst>
                  <a:path w="19280" h="10455" extrusionOk="0">
                    <a:moveTo>
                      <a:pt x="9504" y="1"/>
                    </a:moveTo>
                    <a:lnTo>
                      <a:pt x="0" y="230"/>
                    </a:lnTo>
                    <a:lnTo>
                      <a:pt x="9702"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3718752" y="120583"/>
                <a:ext cx="591366" cy="320712"/>
              </a:xfrm>
              <a:custGeom>
                <a:avLst/>
                <a:gdLst/>
                <a:ahLst/>
                <a:cxnLst/>
                <a:rect l="l" t="t" r="r" b="b"/>
                <a:pathLst>
                  <a:path w="19280" h="10456" extrusionOk="0">
                    <a:moveTo>
                      <a:pt x="9504" y="0"/>
                    </a:moveTo>
                    <a:lnTo>
                      <a:pt x="0" y="231"/>
                    </a:lnTo>
                    <a:lnTo>
                      <a:pt x="9703"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4306867" y="106290"/>
                <a:ext cx="591182" cy="320742"/>
              </a:xfrm>
              <a:custGeom>
                <a:avLst/>
                <a:gdLst/>
                <a:ahLst/>
                <a:cxnLst/>
                <a:rect l="l" t="t" r="r" b="b"/>
                <a:pathLst>
                  <a:path w="19274" h="10457" extrusionOk="0">
                    <a:moveTo>
                      <a:pt x="9498" y="1"/>
                    </a:moveTo>
                    <a:lnTo>
                      <a:pt x="1" y="232"/>
                    </a:lnTo>
                    <a:lnTo>
                      <a:pt x="9697" y="10456"/>
                    </a:lnTo>
                    <a:lnTo>
                      <a:pt x="19273" y="10220"/>
                    </a:lnTo>
                    <a:lnTo>
                      <a:pt x="9498"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4889675" y="92058"/>
                <a:ext cx="591212" cy="320681"/>
              </a:xfrm>
              <a:custGeom>
                <a:avLst/>
                <a:gdLst/>
                <a:ahLst/>
                <a:cxnLst/>
                <a:rect l="l" t="t" r="r" b="b"/>
                <a:pathLst>
                  <a:path w="19275" h="10455" extrusionOk="0">
                    <a:moveTo>
                      <a:pt x="9499" y="1"/>
                    </a:moveTo>
                    <a:lnTo>
                      <a:pt x="0" y="230"/>
                    </a:lnTo>
                    <a:lnTo>
                      <a:pt x="9698" y="10455"/>
                    </a:lnTo>
                    <a:lnTo>
                      <a:pt x="19274" y="10219"/>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5456288" y="78102"/>
                <a:ext cx="591366" cy="320681"/>
              </a:xfrm>
              <a:custGeom>
                <a:avLst/>
                <a:gdLst/>
                <a:ahLst/>
                <a:cxnLst/>
                <a:rect l="l" t="t" r="r" b="b"/>
                <a:pathLst>
                  <a:path w="19280" h="10455" extrusionOk="0">
                    <a:moveTo>
                      <a:pt x="9504" y="0"/>
                    </a:moveTo>
                    <a:lnTo>
                      <a:pt x="1" y="230"/>
                    </a:lnTo>
                    <a:lnTo>
                      <a:pt x="9703" y="10454"/>
                    </a:lnTo>
                    <a:lnTo>
                      <a:pt x="19279" y="10225"/>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6040569" y="63809"/>
                <a:ext cx="591182" cy="320742"/>
              </a:xfrm>
              <a:custGeom>
                <a:avLst/>
                <a:gdLst/>
                <a:ahLst/>
                <a:cxnLst/>
                <a:rect l="l" t="t" r="r" b="b"/>
                <a:pathLst>
                  <a:path w="19274" h="10457" extrusionOk="0">
                    <a:moveTo>
                      <a:pt x="9504" y="1"/>
                    </a:moveTo>
                    <a:lnTo>
                      <a:pt x="1" y="232"/>
                    </a:lnTo>
                    <a:lnTo>
                      <a:pt x="9702" y="10456"/>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6628530" y="49546"/>
                <a:ext cx="591366" cy="320712"/>
              </a:xfrm>
              <a:custGeom>
                <a:avLst/>
                <a:gdLst/>
                <a:ahLst/>
                <a:cxnLst/>
                <a:rect l="l" t="t" r="r" b="b"/>
                <a:pathLst>
                  <a:path w="19280" h="10456" extrusionOk="0">
                    <a:moveTo>
                      <a:pt x="9504" y="0"/>
                    </a:moveTo>
                    <a:lnTo>
                      <a:pt x="0" y="231"/>
                    </a:lnTo>
                    <a:lnTo>
                      <a:pt x="9702"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7211491" y="35314"/>
                <a:ext cx="591182" cy="320681"/>
              </a:xfrm>
              <a:custGeom>
                <a:avLst/>
                <a:gdLst/>
                <a:ahLst/>
                <a:cxnLst/>
                <a:rect l="l" t="t" r="r" b="b"/>
                <a:pathLst>
                  <a:path w="19274" h="10455" extrusionOk="0">
                    <a:moveTo>
                      <a:pt x="9499" y="0"/>
                    </a:moveTo>
                    <a:lnTo>
                      <a:pt x="1" y="230"/>
                    </a:lnTo>
                    <a:lnTo>
                      <a:pt x="9697" y="10454"/>
                    </a:lnTo>
                    <a:lnTo>
                      <a:pt x="19273"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7778135" y="21327"/>
                <a:ext cx="591151" cy="320896"/>
              </a:xfrm>
              <a:custGeom>
                <a:avLst/>
                <a:gdLst/>
                <a:ahLst/>
                <a:cxnLst/>
                <a:rect l="l" t="t" r="r" b="b"/>
                <a:pathLst>
                  <a:path w="19273" h="10462" extrusionOk="0">
                    <a:moveTo>
                      <a:pt x="9504" y="1"/>
                    </a:moveTo>
                    <a:lnTo>
                      <a:pt x="0" y="237"/>
                    </a:lnTo>
                    <a:lnTo>
                      <a:pt x="9702" y="10461"/>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a:off x="8362385" y="7064"/>
                <a:ext cx="591212" cy="320865"/>
              </a:xfrm>
              <a:custGeom>
                <a:avLst/>
                <a:gdLst/>
                <a:ahLst/>
                <a:cxnLst/>
                <a:rect l="l" t="t" r="r" b="b"/>
                <a:pathLst>
                  <a:path w="19275" h="10461" extrusionOk="0">
                    <a:moveTo>
                      <a:pt x="9499" y="0"/>
                    </a:moveTo>
                    <a:lnTo>
                      <a:pt x="0" y="236"/>
                    </a:lnTo>
                    <a:lnTo>
                      <a:pt x="9703"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 name="Google Shape;330;p8"/>
            <p:cNvSpPr/>
            <p:nvPr/>
          </p:nvSpPr>
          <p:spPr>
            <a:xfrm>
              <a:off x="8370237" y="528313"/>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a:off x="195709" y="530736"/>
              <a:ext cx="8758195" cy="31"/>
            </a:xfrm>
            <a:custGeom>
              <a:avLst/>
              <a:gdLst/>
              <a:ahLst/>
              <a:cxnLst/>
              <a:rect l="l" t="t" r="r" b="b"/>
              <a:pathLst>
                <a:path w="285539" h="1" fill="none" extrusionOk="0">
                  <a:moveTo>
                    <a:pt x="0" y="0"/>
                  </a:moveTo>
                  <a:lnTo>
                    <a:pt x="285538" y="0"/>
                  </a:lnTo>
                </a:path>
              </a:pathLst>
            </a:custGeom>
            <a:noFill/>
            <a:ln w="6150" cap="flat" cmpd="sng">
              <a:solidFill>
                <a:srgbClr val="171717"/>
              </a:solidFill>
              <a:prstDash val="solid"/>
              <a:miter lim="12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a:off x="195709" y="207663"/>
              <a:ext cx="499164" cy="645994"/>
            </a:xfrm>
            <a:custGeom>
              <a:avLst/>
              <a:gdLst/>
              <a:ahLst/>
              <a:cxnLst/>
              <a:rect l="l" t="t" r="r" b="b"/>
              <a:pathLst>
                <a:path w="16274" h="21061" extrusionOk="0">
                  <a:moveTo>
                    <a:pt x="0" y="0"/>
                  </a:moveTo>
                  <a:lnTo>
                    <a:pt x="0" y="21060"/>
                  </a:lnTo>
                  <a:lnTo>
                    <a:pt x="16273" y="21060"/>
                  </a:lnTo>
                  <a:lnTo>
                    <a:pt x="835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a:off x="278126" y="284282"/>
              <a:ext cx="54198" cy="54229"/>
            </a:xfrm>
            <a:custGeom>
              <a:avLst/>
              <a:gdLst/>
              <a:ahLst/>
              <a:cxnLst/>
              <a:rect l="l" t="t" r="r" b="b"/>
              <a:pathLst>
                <a:path w="1767" h="1768" extrusionOk="0">
                  <a:moveTo>
                    <a:pt x="884" y="0"/>
                  </a:moveTo>
                  <a:cubicBezTo>
                    <a:pt x="397" y="0"/>
                    <a:pt x="0" y="398"/>
                    <a:pt x="0" y="885"/>
                  </a:cubicBezTo>
                  <a:cubicBezTo>
                    <a:pt x="0" y="1375"/>
                    <a:pt x="397" y="1768"/>
                    <a:pt x="884" y="1768"/>
                  </a:cubicBezTo>
                  <a:cubicBezTo>
                    <a:pt x="1375" y="1768"/>
                    <a:pt x="1767" y="1375"/>
                    <a:pt x="1767" y="885"/>
                  </a:cubicBezTo>
                  <a:cubicBezTo>
                    <a:pt x="1767" y="398"/>
                    <a:pt x="1375" y="0"/>
                    <a:pt x="884" y="0"/>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a:off x="285978" y="721519"/>
              <a:ext cx="54198" cy="54198"/>
            </a:xfrm>
            <a:custGeom>
              <a:avLst/>
              <a:gdLst/>
              <a:ahLst/>
              <a:cxnLst/>
              <a:rect l="l" t="t" r="r" b="b"/>
              <a:pathLst>
                <a:path w="1767" h="1767" extrusionOk="0">
                  <a:moveTo>
                    <a:pt x="884" y="1"/>
                  </a:moveTo>
                  <a:cubicBezTo>
                    <a:pt x="398" y="1"/>
                    <a:pt x="0" y="398"/>
                    <a:pt x="0" y="884"/>
                  </a:cubicBezTo>
                  <a:cubicBezTo>
                    <a:pt x="0" y="1376"/>
                    <a:pt x="398" y="1767"/>
                    <a:pt x="884" y="1767"/>
                  </a:cubicBezTo>
                  <a:cubicBezTo>
                    <a:pt x="1370" y="1767"/>
                    <a:pt x="1767" y="1376"/>
                    <a:pt x="1767" y="884"/>
                  </a:cubicBezTo>
                  <a:cubicBezTo>
                    <a:pt x="1767" y="398"/>
                    <a:pt x="1370"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a:off x="482221" y="721519"/>
              <a:ext cx="54229" cy="54198"/>
            </a:xfrm>
            <a:custGeom>
              <a:avLst/>
              <a:gdLst/>
              <a:ahLst/>
              <a:cxnLst/>
              <a:rect l="l" t="t" r="r" b="b"/>
              <a:pathLst>
                <a:path w="1768" h="1767" extrusionOk="0">
                  <a:moveTo>
                    <a:pt x="884" y="1"/>
                  </a:moveTo>
                  <a:cubicBezTo>
                    <a:pt x="398" y="1"/>
                    <a:pt x="1" y="398"/>
                    <a:pt x="1" y="884"/>
                  </a:cubicBezTo>
                  <a:cubicBezTo>
                    <a:pt x="1" y="1376"/>
                    <a:pt x="398" y="1767"/>
                    <a:pt x="884" y="1767"/>
                  </a:cubicBezTo>
                  <a:cubicBezTo>
                    <a:pt x="1371" y="1767"/>
                    <a:pt x="1767" y="1376"/>
                    <a:pt x="1767" y="884"/>
                  </a:cubicBezTo>
                  <a:cubicBezTo>
                    <a:pt x="1767" y="398"/>
                    <a:pt x="1371"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9"/>
        <p:cNvGrpSpPr/>
        <p:nvPr/>
      </p:nvGrpSpPr>
      <p:grpSpPr>
        <a:xfrm>
          <a:off x="0" y="0"/>
          <a:ext cx="0" cy="0"/>
          <a:chOff x="0" y="0"/>
          <a:chExt cx="0" cy="0"/>
        </a:xfrm>
      </p:grpSpPr>
      <p:grpSp>
        <p:nvGrpSpPr>
          <p:cNvPr id="340" name="Google Shape;340;p9"/>
          <p:cNvGrpSpPr/>
          <p:nvPr/>
        </p:nvGrpSpPr>
        <p:grpSpPr>
          <a:xfrm>
            <a:off x="187918" y="-4997"/>
            <a:ext cx="8768329" cy="4984347"/>
            <a:chOff x="187918" y="-4997"/>
            <a:chExt cx="8768329" cy="4984347"/>
          </a:xfrm>
        </p:grpSpPr>
        <p:sp>
          <p:nvSpPr>
            <p:cNvPr id="341" name="Google Shape;341;p9"/>
            <p:cNvSpPr/>
            <p:nvPr/>
          </p:nvSpPr>
          <p:spPr>
            <a:xfrm>
              <a:off x="340500" y="662650"/>
              <a:ext cx="8463000" cy="4316700"/>
            </a:xfrm>
            <a:prstGeom prst="roundRect">
              <a:avLst>
                <a:gd name="adj" fmla="val 2632"/>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195709" y="528466"/>
              <a:ext cx="8754637" cy="325190"/>
            </a:xfrm>
            <a:custGeom>
              <a:avLst/>
              <a:gdLst/>
              <a:ahLst/>
              <a:cxnLst/>
              <a:rect l="l" t="t" r="r" b="b"/>
              <a:pathLst>
                <a:path w="285423" h="10602" extrusionOk="0">
                  <a:moveTo>
                    <a:pt x="0" y="0"/>
                  </a:moveTo>
                  <a:lnTo>
                    <a:pt x="0" y="10601"/>
                  </a:lnTo>
                  <a:lnTo>
                    <a:pt x="285423" y="10601"/>
                  </a:lnTo>
                  <a:lnTo>
                    <a:pt x="28542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a:off x="825017" y="528466"/>
              <a:ext cx="583514" cy="325190"/>
            </a:xfrm>
            <a:custGeom>
              <a:avLst/>
              <a:gdLst/>
              <a:ahLst/>
              <a:cxnLst/>
              <a:rect l="l" t="t" r="r" b="b"/>
              <a:pathLst>
                <a:path w="19024" h="10602" extrusionOk="0">
                  <a:moveTo>
                    <a:pt x="9446" y="0"/>
                  </a:moveTo>
                  <a:lnTo>
                    <a:pt x="0" y="10601"/>
                  </a:lnTo>
                  <a:lnTo>
                    <a:pt x="9504"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a:off x="242025" y="528466"/>
              <a:ext cx="583514" cy="325190"/>
            </a:xfrm>
            <a:custGeom>
              <a:avLst/>
              <a:gdLst/>
              <a:ahLst/>
              <a:cxnLst/>
              <a:rect l="l" t="t" r="r" b="b"/>
              <a:pathLst>
                <a:path w="19024" h="10602" extrusionOk="0">
                  <a:moveTo>
                    <a:pt x="9446" y="0"/>
                  </a:moveTo>
                  <a:lnTo>
                    <a:pt x="1" y="10601"/>
                  </a:lnTo>
                  <a:lnTo>
                    <a:pt x="9504" y="10601"/>
                  </a:lnTo>
                  <a:lnTo>
                    <a:pt x="1902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1407978" y="528466"/>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1990970" y="528466"/>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2574116" y="528466"/>
              <a:ext cx="583483" cy="325190"/>
            </a:xfrm>
            <a:custGeom>
              <a:avLst/>
              <a:gdLst/>
              <a:ahLst/>
              <a:cxnLst/>
              <a:rect l="l" t="t" r="r" b="b"/>
              <a:pathLst>
                <a:path w="19023" h="10602" extrusionOk="0">
                  <a:moveTo>
                    <a:pt x="9447" y="0"/>
                  </a:moveTo>
                  <a:lnTo>
                    <a:pt x="0" y="10601"/>
                  </a:lnTo>
                  <a:lnTo>
                    <a:pt x="9503"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3140913" y="528313"/>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3725316" y="528313"/>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4313431" y="528466"/>
              <a:ext cx="583667" cy="325190"/>
            </a:xfrm>
            <a:custGeom>
              <a:avLst/>
              <a:gdLst/>
              <a:ahLst/>
              <a:cxnLst/>
              <a:rect l="l" t="t" r="r" b="b"/>
              <a:pathLst>
                <a:path w="19029" h="10602" extrusionOk="0">
                  <a:moveTo>
                    <a:pt x="9452" y="0"/>
                  </a:moveTo>
                  <a:lnTo>
                    <a:pt x="0" y="10601"/>
                  </a:lnTo>
                  <a:lnTo>
                    <a:pt x="9510"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4896607" y="528466"/>
              <a:ext cx="583452" cy="325190"/>
            </a:xfrm>
            <a:custGeom>
              <a:avLst/>
              <a:gdLst/>
              <a:ahLst/>
              <a:cxnLst/>
              <a:rect l="l" t="t" r="r" b="b"/>
              <a:pathLst>
                <a:path w="19022" h="10602" extrusionOk="0">
                  <a:moveTo>
                    <a:pt x="9446" y="0"/>
                  </a:moveTo>
                  <a:lnTo>
                    <a:pt x="0" y="10601"/>
                  </a:lnTo>
                  <a:lnTo>
                    <a:pt x="9503"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5463374" y="528313"/>
              <a:ext cx="583636" cy="325190"/>
            </a:xfrm>
            <a:custGeom>
              <a:avLst/>
              <a:gdLst/>
              <a:ahLst/>
              <a:cxnLst/>
              <a:rect l="l" t="t" r="r" b="b"/>
              <a:pathLst>
                <a:path w="19028" h="10602" extrusionOk="0">
                  <a:moveTo>
                    <a:pt x="9446" y="0"/>
                  </a:moveTo>
                  <a:lnTo>
                    <a:pt x="0"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6047777" y="528313"/>
              <a:ext cx="583667" cy="325190"/>
            </a:xfrm>
            <a:custGeom>
              <a:avLst/>
              <a:gdLst/>
              <a:ahLst/>
              <a:cxnLst/>
              <a:rect l="l" t="t" r="r" b="b"/>
              <a:pathLst>
                <a:path w="19029" h="10602" extrusionOk="0">
                  <a:moveTo>
                    <a:pt x="9446" y="0"/>
                  </a:moveTo>
                  <a:lnTo>
                    <a:pt x="1"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6636075" y="528466"/>
              <a:ext cx="583452" cy="325190"/>
            </a:xfrm>
            <a:custGeom>
              <a:avLst/>
              <a:gdLst/>
              <a:ahLst/>
              <a:cxnLst/>
              <a:rect l="l" t="t" r="r" b="b"/>
              <a:pathLst>
                <a:path w="19022" h="10602" extrusionOk="0">
                  <a:moveTo>
                    <a:pt x="9446" y="0"/>
                  </a:moveTo>
                  <a:lnTo>
                    <a:pt x="0" y="10601"/>
                  </a:lnTo>
                  <a:lnTo>
                    <a:pt x="9504"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a:off x="7219037" y="528466"/>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a:off x="7785834" y="528313"/>
              <a:ext cx="583667" cy="325190"/>
            </a:xfrm>
            <a:custGeom>
              <a:avLst/>
              <a:gdLst/>
              <a:ahLst/>
              <a:cxnLst/>
              <a:rect l="l" t="t" r="r" b="b"/>
              <a:pathLst>
                <a:path w="19029" h="10602" extrusionOk="0">
                  <a:moveTo>
                    <a:pt x="9451"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 name="Google Shape;359;p9"/>
            <p:cNvGrpSpPr/>
            <p:nvPr/>
          </p:nvGrpSpPr>
          <p:grpSpPr>
            <a:xfrm rot="29908">
              <a:off x="190089" y="33114"/>
              <a:ext cx="8763986" cy="537311"/>
              <a:chOff x="190096" y="10"/>
              <a:chExt cx="8763655" cy="537290"/>
            </a:xfrm>
          </p:grpSpPr>
          <p:sp>
            <p:nvSpPr>
              <p:cNvPr id="360" name="Google Shape;360;p9"/>
              <p:cNvSpPr/>
              <p:nvPr/>
            </p:nvSpPr>
            <p:spPr>
              <a:xfrm>
                <a:off x="190096" y="10"/>
                <a:ext cx="8763655" cy="537290"/>
              </a:xfrm>
              <a:custGeom>
                <a:avLst/>
                <a:gdLst/>
                <a:ahLst/>
                <a:cxnLst/>
                <a:rect l="l" t="t" r="r" b="b"/>
                <a:pathLst>
                  <a:path w="285717" h="17517" extrusionOk="0">
                    <a:moveTo>
                      <a:pt x="285455" y="1"/>
                    </a:moveTo>
                    <a:lnTo>
                      <a:pt x="0" y="6974"/>
                    </a:lnTo>
                    <a:lnTo>
                      <a:pt x="262" y="17517"/>
                    </a:lnTo>
                    <a:lnTo>
                      <a:pt x="285716" y="10544"/>
                    </a:lnTo>
                    <a:lnTo>
                      <a:pt x="285455" y="1"/>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9"/>
              <p:cNvSpPr/>
              <p:nvPr/>
            </p:nvSpPr>
            <p:spPr>
              <a:xfrm>
                <a:off x="819250" y="191467"/>
                <a:ext cx="591335" cy="320681"/>
              </a:xfrm>
              <a:custGeom>
                <a:avLst/>
                <a:gdLst/>
                <a:ahLst/>
                <a:cxnLst/>
                <a:rect l="l" t="t" r="r" b="b"/>
                <a:pathLst>
                  <a:path w="19279" h="10455" extrusionOk="0">
                    <a:moveTo>
                      <a:pt x="9503" y="0"/>
                    </a:moveTo>
                    <a:lnTo>
                      <a:pt x="0" y="230"/>
                    </a:lnTo>
                    <a:lnTo>
                      <a:pt x="9703" y="10454"/>
                    </a:lnTo>
                    <a:lnTo>
                      <a:pt x="19279" y="10220"/>
                    </a:lnTo>
                    <a:lnTo>
                      <a:pt x="950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236411" y="205730"/>
                <a:ext cx="591366" cy="320681"/>
              </a:xfrm>
              <a:custGeom>
                <a:avLst/>
                <a:gdLst/>
                <a:ahLst/>
                <a:cxnLst/>
                <a:rect l="l" t="t" r="r" b="b"/>
                <a:pathLst>
                  <a:path w="19280" h="10455" extrusionOk="0">
                    <a:moveTo>
                      <a:pt x="9504" y="1"/>
                    </a:moveTo>
                    <a:lnTo>
                      <a:pt x="1" y="230"/>
                    </a:lnTo>
                    <a:lnTo>
                      <a:pt x="9703"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1402212" y="177174"/>
                <a:ext cx="591212" cy="320681"/>
              </a:xfrm>
              <a:custGeom>
                <a:avLst/>
                <a:gdLst/>
                <a:ahLst/>
                <a:cxnLst/>
                <a:rect l="l" t="t" r="r" b="b"/>
                <a:pathLst>
                  <a:path w="19275" h="10455" extrusionOk="0">
                    <a:moveTo>
                      <a:pt x="9499" y="1"/>
                    </a:moveTo>
                    <a:lnTo>
                      <a:pt x="1" y="230"/>
                    </a:lnTo>
                    <a:lnTo>
                      <a:pt x="9697" y="10455"/>
                    </a:lnTo>
                    <a:lnTo>
                      <a:pt x="19274"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1985051" y="162911"/>
                <a:ext cx="591212" cy="320865"/>
              </a:xfrm>
              <a:custGeom>
                <a:avLst/>
                <a:gdLst/>
                <a:ahLst/>
                <a:cxnLst/>
                <a:rect l="l" t="t" r="r" b="b"/>
                <a:pathLst>
                  <a:path w="19275" h="10461" extrusionOk="0">
                    <a:moveTo>
                      <a:pt x="9499" y="0"/>
                    </a:moveTo>
                    <a:lnTo>
                      <a:pt x="0" y="236"/>
                    </a:lnTo>
                    <a:lnTo>
                      <a:pt x="9697"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2567859" y="148618"/>
                <a:ext cx="591182" cy="320896"/>
              </a:xfrm>
              <a:custGeom>
                <a:avLst/>
                <a:gdLst/>
                <a:ahLst/>
                <a:cxnLst/>
                <a:rect l="l" t="t" r="r" b="b"/>
                <a:pathLst>
                  <a:path w="19274" h="10462" extrusionOk="0">
                    <a:moveTo>
                      <a:pt x="9499" y="1"/>
                    </a:moveTo>
                    <a:lnTo>
                      <a:pt x="1" y="237"/>
                    </a:lnTo>
                    <a:lnTo>
                      <a:pt x="9702" y="10461"/>
                    </a:lnTo>
                    <a:lnTo>
                      <a:pt x="19273"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3134503" y="134846"/>
                <a:ext cx="591366" cy="320681"/>
              </a:xfrm>
              <a:custGeom>
                <a:avLst/>
                <a:gdLst/>
                <a:ahLst/>
                <a:cxnLst/>
                <a:rect l="l" t="t" r="r" b="b"/>
                <a:pathLst>
                  <a:path w="19280" h="10455" extrusionOk="0">
                    <a:moveTo>
                      <a:pt x="9504" y="1"/>
                    </a:moveTo>
                    <a:lnTo>
                      <a:pt x="0" y="230"/>
                    </a:lnTo>
                    <a:lnTo>
                      <a:pt x="9702"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3718752" y="120583"/>
                <a:ext cx="591366" cy="320712"/>
              </a:xfrm>
              <a:custGeom>
                <a:avLst/>
                <a:gdLst/>
                <a:ahLst/>
                <a:cxnLst/>
                <a:rect l="l" t="t" r="r" b="b"/>
                <a:pathLst>
                  <a:path w="19280" h="10456" extrusionOk="0">
                    <a:moveTo>
                      <a:pt x="9504" y="0"/>
                    </a:moveTo>
                    <a:lnTo>
                      <a:pt x="0" y="231"/>
                    </a:lnTo>
                    <a:lnTo>
                      <a:pt x="9703"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9"/>
              <p:cNvSpPr/>
              <p:nvPr/>
            </p:nvSpPr>
            <p:spPr>
              <a:xfrm>
                <a:off x="4306867" y="106290"/>
                <a:ext cx="591182" cy="320742"/>
              </a:xfrm>
              <a:custGeom>
                <a:avLst/>
                <a:gdLst/>
                <a:ahLst/>
                <a:cxnLst/>
                <a:rect l="l" t="t" r="r" b="b"/>
                <a:pathLst>
                  <a:path w="19274" h="10457" extrusionOk="0">
                    <a:moveTo>
                      <a:pt x="9498" y="1"/>
                    </a:moveTo>
                    <a:lnTo>
                      <a:pt x="1" y="232"/>
                    </a:lnTo>
                    <a:lnTo>
                      <a:pt x="9697" y="10456"/>
                    </a:lnTo>
                    <a:lnTo>
                      <a:pt x="19273" y="10220"/>
                    </a:lnTo>
                    <a:lnTo>
                      <a:pt x="9498"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4889675" y="92058"/>
                <a:ext cx="591212" cy="320681"/>
              </a:xfrm>
              <a:custGeom>
                <a:avLst/>
                <a:gdLst/>
                <a:ahLst/>
                <a:cxnLst/>
                <a:rect l="l" t="t" r="r" b="b"/>
                <a:pathLst>
                  <a:path w="19275" h="10455" extrusionOk="0">
                    <a:moveTo>
                      <a:pt x="9499" y="1"/>
                    </a:moveTo>
                    <a:lnTo>
                      <a:pt x="0" y="230"/>
                    </a:lnTo>
                    <a:lnTo>
                      <a:pt x="9698" y="10455"/>
                    </a:lnTo>
                    <a:lnTo>
                      <a:pt x="19274" y="10219"/>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5456288" y="78102"/>
                <a:ext cx="591366" cy="320681"/>
              </a:xfrm>
              <a:custGeom>
                <a:avLst/>
                <a:gdLst/>
                <a:ahLst/>
                <a:cxnLst/>
                <a:rect l="l" t="t" r="r" b="b"/>
                <a:pathLst>
                  <a:path w="19280" h="10455" extrusionOk="0">
                    <a:moveTo>
                      <a:pt x="9504" y="0"/>
                    </a:moveTo>
                    <a:lnTo>
                      <a:pt x="1" y="230"/>
                    </a:lnTo>
                    <a:lnTo>
                      <a:pt x="9703" y="10454"/>
                    </a:lnTo>
                    <a:lnTo>
                      <a:pt x="19279" y="10225"/>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9"/>
              <p:cNvSpPr/>
              <p:nvPr/>
            </p:nvSpPr>
            <p:spPr>
              <a:xfrm>
                <a:off x="6040569" y="63809"/>
                <a:ext cx="591182" cy="320742"/>
              </a:xfrm>
              <a:custGeom>
                <a:avLst/>
                <a:gdLst/>
                <a:ahLst/>
                <a:cxnLst/>
                <a:rect l="l" t="t" r="r" b="b"/>
                <a:pathLst>
                  <a:path w="19274" h="10457" extrusionOk="0">
                    <a:moveTo>
                      <a:pt x="9504" y="1"/>
                    </a:moveTo>
                    <a:lnTo>
                      <a:pt x="1" y="232"/>
                    </a:lnTo>
                    <a:lnTo>
                      <a:pt x="9702" y="10456"/>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9"/>
              <p:cNvSpPr/>
              <p:nvPr/>
            </p:nvSpPr>
            <p:spPr>
              <a:xfrm>
                <a:off x="6628530" y="49546"/>
                <a:ext cx="591366" cy="320712"/>
              </a:xfrm>
              <a:custGeom>
                <a:avLst/>
                <a:gdLst/>
                <a:ahLst/>
                <a:cxnLst/>
                <a:rect l="l" t="t" r="r" b="b"/>
                <a:pathLst>
                  <a:path w="19280" h="10456" extrusionOk="0">
                    <a:moveTo>
                      <a:pt x="9504" y="0"/>
                    </a:moveTo>
                    <a:lnTo>
                      <a:pt x="0" y="231"/>
                    </a:lnTo>
                    <a:lnTo>
                      <a:pt x="9702"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a:off x="7211491" y="35314"/>
                <a:ext cx="591182" cy="320681"/>
              </a:xfrm>
              <a:custGeom>
                <a:avLst/>
                <a:gdLst/>
                <a:ahLst/>
                <a:cxnLst/>
                <a:rect l="l" t="t" r="r" b="b"/>
                <a:pathLst>
                  <a:path w="19274" h="10455" extrusionOk="0">
                    <a:moveTo>
                      <a:pt x="9499" y="0"/>
                    </a:moveTo>
                    <a:lnTo>
                      <a:pt x="1" y="230"/>
                    </a:lnTo>
                    <a:lnTo>
                      <a:pt x="9697" y="10454"/>
                    </a:lnTo>
                    <a:lnTo>
                      <a:pt x="19273"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a:off x="7778135" y="21327"/>
                <a:ext cx="591151" cy="320896"/>
              </a:xfrm>
              <a:custGeom>
                <a:avLst/>
                <a:gdLst/>
                <a:ahLst/>
                <a:cxnLst/>
                <a:rect l="l" t="t" r="r" b="b"/>
                <a:pathLst>
                  <a:path w="19273" h="10462" extrusionOk="0">
                    <a:moveTo>
                      <a:pt x="9504" y="1"/>
                    </a:moveTo>
                    <a:lnTo>
                      <a:pt x="0" y="237"/>
                    </a:lnTo>
                    <a:lnTo>
                      <a:pt x="9702" y="10461"/>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p:nvPr/>
            </p:nvSpPr>
            <p:spPr>
              <a:xfrm>
                <a:off x="8362385" y="7064"/>
                <a:ext cx="591212" cy="320865"/>
              </a:xfrm>
              <a:custGeom>
                <a:avLst/>
                <a:gdLst/>
                <a:ahLst/>
                <a:cxnLst/>
                <a:rect l="l" t="t" r="r" b="b"/>
                <a:pathLst>
                  <a:path w="19275" h="10461" extrusionOk="0">
                    <a:moveTo>
                      <a:pt x="9499" y="0"/>
                    </a:moveTo>
                    <a:lnTo>
                      <a:pt x="0" y="236"/>
                    </a:lnTo>
                    <a:lnTo>
                      <a:pt x="9703"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 name="Google Shape;376;p9"/>
            <p:cNvSpPr/>
            <p:nvPr/>
          </p:nvSpPr>
          <p:spPr>
            <a:xfrm>
              <a:off x="8370237" y="528313"/>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9"/>
            <p:cNvSpPr/>
            <p:nvPr/>
          </p:nvSpPr>
          <p:spPr>
            <a:xfrm>
              <a:off x="195709" y="530736"/>
              <a:ext cx="8758195" cy="31"/>
            </a:xfrm>
            <a:custGeom>
              <a:avLst/>
              <a:gdLst/>
              <a:ahLst/>
              <a:cxnLst/>
              <a:rect l="l" t="t" r="r" b="b"/>
              <a:pathLst>
                <a:path w="285539" h="1" fill="none" extrusionOk="0">
                  <a:moveTo>
                    <a:pt x="0" y="0"/>
                  </a:moveTo>
                  <a:lnTo>
                    <a:pt x="285538" y="0"/>
                  </a:lnTo>
                </a:path>
              </a:pathLst>
            </a:custGeom>
            <a:noFill/>
            <a:ln w="6150" cap="flat" cmpd="sng">
              <a:solidFill>
                <a:srgbClr val="171717"/>
              </a:solidFill>
              <a:prstDash val="solid"/>
              <a:miter lim="12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9"/>
            <p:cNvSpPr/>
            <p:nvPr/>
          </p:nvSpPr>
          <p:spPr>
            <a:xfrm>
              <a:off x="195709" y="207663"/>
              <a:ext cx="499164" cy="645994"/>
            </a:xfrm>
            <a:custGeom>
              <a:avLst/>
              <a:gdLst/>
              <a:ahLst/>
              <a:cxnLst/>
              <a:rect l="l" t="t" r="r" b="b"/>
              <a:pathLst>
                <a:path w="16274" h="21061" extrusionOk="0">
                  <a:moveTo>
                    <a:pt x="0" y="0"/>
                  </a:moveTo>
                  <a:lnTo>
                    <a:pt x="0" y="21060"/>
                  </a:lnTo>
                  <a:lnTo>
                    <a:pt x="16273" y="21060"/>
                  </a:lnTo>
                  <a:lnTo>
                    <a:pt x="835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9"/>
            <p:cNvSpPr/>
            <p:nvPr/>
          </p:nvSpPr>
          <p:spPr>
            <a:xfrm>
              <a:off x="278126" y="284282"/>
              <a:ext cx="54198" cy="54229"/>
            </a:xfrm>
            <a:custGeom>
              <a:avLst/>
              <a:gdLst/>
              <a:ahLst/>
              <a:cxnLst/>
              <a:rect l="l" t="t" r="r" b="b"/>
              <a:pathLst>
                <a:path w="1767" h="1768" extrusionOk="0">
                  <a:moveTo>
                    <a:pt x="884" y="0"/>
                  </a:moveTo>
                  <a:cubicBezTo>
                    <a:pt x="397" y="0"/>
                    <a:pt x="0" y="398"/>
                    <a:pt x="0" y="885"/>
                  </a:cubicBezTo>
                  <a:cubicBezTo>
                    <a:pt x="0" y="1375"/>
                    <a:pt x="397" y="1768"/>
                    <a:pt x="884" y="1768"/>
                  </a:cubicBezTo>
                  <a:cubicBezTo>
                    <a:pt x="1375" y="1768"/>
                    <a:pt x="1767" y="1375"/>
                    <a:pt x="1767" y="885"/>
                  </a:cubicBezTo>
                  <a:cubicBezTo>
                    <a:pt x="1767" y="398"/>
                    <a:pt x="1375" y="0"/>
                    <a:pt x="884" y="0"/>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9"/>
            <p:cNvSpPr/>
            <p:nvPr/>
          </p:nvSpPr>
          <p:spPr>
            <a:xfrm>
              <a:off x="285978" y="721519"/>
              <a:ext cx="54198" cy="54198"/>
            </a:xfrm>
            <a:custGeom>
              <a:avLst/>
              <a:gdLst/>
              <a:ahLst/>
              <a:cxnLst/>
              <a:rect l="l" t="t" r="r" b="b"/>
              <a:pathLst>
                <a:path w="1767" h="1767" extrusionOk="0">
                  <a:moveTo>
                    <a:pt x="884" y="1"/>
                  </a:moveTo>
                  <a:cubicBezTo>
                    <a:pt x="398" y="1"/>
                    <a:pt x="0" y="398"/>
                    <a:pt x="0" y="884"/>
                  </a:cubicBezTo>
                  <a:cubicBezTo>
                    <a:pt x="0" y="1376"/>
                    <a:pt x="398" y="1767"/>
                    <a:pt x="884" y="1767"/>
                  </a:cubicBezTo>
                  <a:cubicBezTo>
                    <a:pt x="1370" y="1767"/>
                    <a:pt x="1767" y="1376"/>
                    <a:pt x="1767" y="884"/>
                  </a:cubicBezTo>
                  <a:cubicBezTo>
                    <a:pt x="1767" y="398"/>
                    <a:pt x="1370"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9"/>
            <p:cNvSpPr/>
            <p:nvPr/>
          </p:nvSpPr>
          <p:spPr>
            <a:xfrm>
              <a:off x="482221" y="721519"/>
              <a:ext cx="54229" cy="54198"/>
            </a:xfrm>
            <a:custGeom>
              <a:avLst/>
              <a:gdLst/>
              <a:ahLst/>
              <a:cxnLst/>
              <a:rect l="l" t="t" r="r" b="b"/>
              <a:pathLst>
                <a:path w="1768" h="1767" extrusionOk="0">
                  <a:moveTo>
                    <a:pt x="884" y="1"/>
                  </a:moveTo>
                  <a:cubicBezTo>
                    <a:pt x="398" y="1"/>
                    <a:pt x="1" y="398"/>
                    <a:pt x="1" y="884"/>
                  </a:cubicBezTo>
                  <a:cubicBezTo>
                    <a:pt x="1" y="1376"/>
                    <a:pt x="398" y="1767"/>
                    <a:pt x="884" y="1767"/>
                  </a:cubicBezTo>
                  <a:cubicBezTo>
                    <a:pt x="1371" y="1767"/>
                    <a:pt x="1767" y="1376"/>
                    <a:pt x="1767" y="884"/>
                  </a:cubicBezTo>
                  <a:cubicBezTo>
                    <a:pt x="1767" y="398"/>
                    <a:pt x="1371"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9"/>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9"/>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85" name="Google Shape;385;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6"/>
        <p:cNvGrpSpPr/>
        <p:nvPr/>
      </p:nvGrpSpPr>
      <p:grpSpPr>
        <a:xfrm>
          <a:off x="0" y="0"/>
          <a:ext cx="0" cy="0"/>
          <a:chOff x="0" y="0"/>
          <a:chExt cx="0" cy="0"/>
        </a:xfrm>
      </p:grpSpPr>
      <p:grpSp>
        <p:nvGrpSpPr>
          <p:cNvPr id="387" name="Google Shape;387;p10"/>
          <p:cNvGrpSpPr/>
          <p:nvPr/>
        </p:nvGrpSpPr>
        <p:grpSpPr>
          <a:xfrm>
            <a:off x="187918" y="-4997"/>
            <a:ext cx="8768329" cy="4984347"/>
            <a:chOff x="187918" y="-4997"/>
            <a:chExt cx="8768329" cy="4984347"/>
          </a:xfrm>
        </p:grpSpPr>
        <p:sp>
          <p:nvSpPr>
            <p:cNvPr id="388" name="Google Shape;388;p10"/>
            <p:cNvSpPr/>
            <p:nvPr/>
          </p:nvSpPr>
          <p:spPr>
            <a:xfrm>
              <a:off x="340500" y="662650"/>
              <a:ext cx="8463000" cy="4316700"/>
            </a:xfrm>
            <a:prstGeom prst="roundRect">
              <a:avLst>
                <a:gd name="adj" fmla="val 2632"/>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0"/>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0"/>
            <p:cNvSpPr/>
            <p:nvPr/>
          </p:nvSpPr>
          <p:spPr>
            <a:xfrm>
              <a:off x="195402" y="207509"/>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195709" y="528466"/>
              <a:ext cx="8754637" cy="325190"/>
            </a:xfrm>
            <a:custGeom>
              <a:avLst/>
              <a:gdLst/>
              <a:ahLst/>
              <a:cxnLst/>
              <a:rect l="l" t="t" r="r" b="b"/>
              <a:pathLst>
                <a:path w="285423" h="10602" extrusionOk="0">
                  <a:moveTo>
                    <a:pt x="0" y="0"/>
                  </a:moveTo>
                  <a:lnTo>
                    <a:pt x="0" y="10601"/>
                  </a:lnTo>
                  <a:lnTo>
                    <a:pt x="285423" y="10601"/>
                  </a:lnTo>
                  <a:lnTo>
                    <a:pt x="28542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825017" y="528466"/>
              <a:ext cx="583514" cy="325190"/>
            </a:xfrm>
            <a:custGeom>
              <a:avLst/>
              <a:gdLst/>
              <a:ahLst/>
              <a:cxnLst/>
              <a:rect l="l" t="t" r="r" b="b"/>
              <a:pathLst>
                <a:path w="19024" h="10602" extrusionOk="0">
                  <a:moveTo>
                    <a:pt x="9446" y="0"/>
                  </a:moveTo>
                  <a:lnTo>
                    <a:pt x="0" y="10601"/>
                  </a:lnTo>
                  <a:lnTo>
                    <a:pt x="9504"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242025" y="528466"/>
              <a:ext cx="583514" cy="325190"/>
            </a:xfrm>
            <a:custGeom>
              <a:avLst/>
              <a:gdLst/>
              <a:ahLst/>
              <a:cxnLst/>
              <a:rect l="l" t="t" r="r" b="b"/>
              <a:pathLst>
                <a:path w="19024" h="10602" extrusionOk="0">
                  <a:moveTo>
                    <a:pt x="9446" y="0"/>
                  </a:moveTo>
                  <a:lnTo>
                    <a:pt x="1" y="10601"/>
                  </a:lnTo>
                  <a:lnTo>
                    <a:pt x="9504" y="10601"/>
                  </a:lnTo>
                  <a:lnTo>
                    <a:pt x="1902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1407978" y="528466"/>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1990970" y="528466"/>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2574116" y="528466"/>
              <a:ext cx="583483" cy="325190"/>
            </a:xfrm>
            <a:custGeom>
              <a:avLst/>
              <a:gdLst/>
              <a:ahLst/>
              <a:cxnLst/>
              <a:rect l="l" t="t" r="r" b="b"/>
              <a:pathLst>
                <a:path w="19023" h="10602" extrusionOk="0">
                  <a:moveTo>
                    <a:pt x="9447" y="0"/>
                  </a:moveTo>
                  <a:lnTo>
                    <a:pt x="0" y="10601"/>
                  </a:lnTo>
                  <a:lnTo>
                    <a:pt x="9503" y="10601"/>
                  </a:lnTo>
                  <a:lnTo>
                    <a:pt x="1902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3140913" y="528313"/>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3725316" y="528313"/>
              <a:ext cx="583667" cy="325190"/>
            </a:xfrm>
            <a:custGeom>
              <a:avLst/>
              <a:gdLst/>
              <a:ahLst/>
              <a:cxnLst/>
              <a:rect l="l" t="t" r="r" b="b"/>
              <a:pathLst>
                <a:path w="19029" h="10602" extrusionOk="0">
                  <a:moveTo>
                    <a:pt x="9446" y="0"/>
                  </a:moveTo>
                  <a:lnTo>
                    <a:pt x="1" y="10601"/>
                  </a:lnTo>
                  <a:lnTo>
                    <a:pt x="9504" y="10601"/>
                  </a:lnTo>
                  <a:lnTo>
                    <a:pt x="1902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4313431" y="528466"/>
              <a:ext cx="583667" cy="325190"/>
            </a:xfrm>
            <a:custGeom>
              <a:avLst/>
              <a:gdLst/>
              <a:ahLst/>
              <a:cxnLst/>
              <a:rect l="l" t="t" r="r" b="b"/>
              <a:pathLst>
                <a:path w="19029" h="10602" extrusionOk="0">
                  <a:moveTo>
                    <a:pt x="9452" y="0"/>
                  </a:moveTo>
                  <a:lnTo>
                    <a:pt x="0" y="10601"/>
                  </a:lnTo>
                  <a:lnTo>
                    <a:pt x="9510"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4896607" y="528466"/>
              <a:ext cx="583452" cy="325190"/>
            </a:xfrm>
            <a:custGeom>
              <a:avLst/>
              <a:gdLst/>
              <a:ahLst/>
              <a:cxnLst/>
              <a:rect l="l" t="t" r="r" b="b"/>
              <a:pathLst>
                <a:path w="19022" h="10602" extrusionOk="0">
                  <a:moveTo>
                    <a:pt x="9446" y="0"/>
                  </a:moveTo>
                  <a:lnTo>
                    <a:pt x="0" y="10601"/>
                  </a:lnTo>
                  <a:lnTo>
                    <a:pt x="9503"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5463374" y="528313"/>
              <a:ext cx="583636" cy="325190"/>
            </a:xfrm>
            <a:custGeom>
              <a:avLst/>
              <a:gdLst/>
              <a:ahLst/>
              <a:cxnLst/>
              <a:rect l="l" t="t" r="r" b="b"/>
              <a:pathLst>
                <a:path w="19028" h="10602" extrusionOk="0">
                  <a:moveTo>
                    <a:pt x="9446" y="0"/>
                  </a:moveTo>
                  <a:lnTo>
                    <a:pt x="0"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6047777" y="528313"/>
              <a:ext cx="583667" cy="325190"/>
            </a:xfrm>
            <a:custGeom>
              <a:avLst/>
              <a:gdLst/>
              <a:ahLst/>
              <a:cxnLst/>
              <a:rect l="l" t="t" r="r" b="b"/>
              <a:pathLst>
                <a:path w="19029" h="10602" extrusionOk="0">
                  <a:moveTo>
                    <a:pt x="9446" y="0"/>
                  </a:moveTo>
                  <a:lnTo>
                    <a:pt x="1"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6636075" y="528466"/>
              <a:ext cx="583452" cy="325190"/>
            </a:xfrm>
            <a:custGeom>
              <a:avLst/>
              <a:gdLst/>
              <a:ahLst/>
              <a:cxnLst/>
              <a:rect l="l" t="t" r="r" b="b"/>
              <a:pathLst>
                <a:path w="19022" h="10602" extrusionOk="0">
                  <a:moveTo>
                    <a:pt x="9446" y="0"/>
                  </a:moveTo>
                  <a:lnTo>
                    <a:pt x="0" y="10601"/>
                  </a:lnTo>
                  <a:lnTo>
                    <a:pt x="9504" y="10601"/>
                  </a:lnTo>
                  <a:lnTo>
                    <a:pt x="19022"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7219037" y="528466"/>
              <a:ext cx="583636" cy="325190"/>
            </a:xfrm>
            <a:custGeom>
              <a:avLst/>
              <a:gdLst/>
              <a:ahLst/>
              <a:cxnLst/>
              <a:rect l="l" t="t" r="r" b="b"/>
              <a:pathLst>
                <a:path w="19028" h="10602" extrusionOk="0">
                  <a:moveTo>
                    <a:pt x="9446" y="0"/>
                  </a:moveTo>
                  <a:lnTo>
                    <a:pt x="1" y="10601"/>
                  </a:lnTo>
                  <a:lnTo>
                    <a:pt x="9504" y="10601"/>
                  </a:lnTo>
                  <a:lnTo>
                    <a:pt x="19027"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7785834" y="528313"/>
              <a:ext cx="583667" cy="325190"/>
            </a:xfrm>
            <a:custGeom>
              <a:avLst/>
              <a:gdLst/>
              <a:ahLst/>
              <a:cxnLst/>
              <a:rect l="l" t="t" r="r" b="b"/>
              <a:pathLst>
                <a:path w="19029" h="10602" extrusionOk="0">
                  <a:moveTo>
                    <a:pt x="9451"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0"/>
            <p:cNvGrpSpPr/>
            <p:nvPr/>
          </p:nvGrpSpPr>
          <p:grpSpPr>
            <a:xfrm rot="29908">
              <a:off x="190089" y="33114"/>
              <a:ext cx="8763986" cy="537311"/>
              <a:chOff x="190096" y="10"/>
              <a:chExt cx="8763655" cy="537290"/>
            </a:xfrm>
          </p:grpSpPr>
          <p:sp>
            <p:nvSpPr>
              <p:cNvPr id="407" name="Google Shape;407;p10"/>
              <p:cNvSpPr/>
              <p:nvPr/>
            </p:nvSpPr>
            <p:spPr>
              <a:xfrm>
                <a:off x="190096" y="10"/>
                <a:ext cx="8763655" cy="537290"/>
              </a:xfrm>
              <a:custGeom>
                <a:avLst/>
                <a:gdLst/>
                <a:ahLst/>
                <a:cxnLst/>
                <a:rect l="l" t="t" r="r" b="b"/>
                <a:pathLst>
                  <a:path w="285717" h="17517" extrusionOk="0">
                    <a:moveTo>
                      <a:pt x="285455" y="1"/>
                    </a:moveTo>
                    <a:lnTo>
                      <a:pt x="0" y="6974"/>
                    </a:lnTo>
                    <a:lnTo>
                      <a:pt x="262" y="17517"/>
                    </a:lnTo>
                    <a:lnTo>
                      <a:pt x="285716" y="10544"/>
                    </a:lnTo>
                    <a:lnTo>
                      <a:pt x="285455" y="1"/>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819250" y="191467"/>
                <a:ext cx="591335" cy="320681"/>
              </a:xfrm>
              <a:custGeom>
                <a:avLst/>
                <a:gdLst/>
                <a:ahLst/>
                <a:cxnLst/>
                <a:rect l="l" t="t" r="r" b="b"/>
                <a:pathLst>
                  <a:path w="19279" h="10455" extrusionOk="0">
                    <a:moveTo>
                      <a:pt x="9503" y="0"/>
                    </a:moveTo>
                    <a:lnTo>
                      <a:pt x="0" y="230"/>
                    </a:lnTo>
                    <a:lnTo>
                      <a:pt x="9703" y="10454"/>
                    </a:lnTo>
                    <a:lnTo>
                      <a:pt x="19279" y="10220"/>
                    </a:lnTo>
                    <a:lnTo>
                      <a:pt x="9503"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a:off x="236411" y="205730"/>
                <a:ext cx="591366" cy="320681"/>
              </a:xfrm>
              <a:custGeom>
                <a:avLst/>
                <a:gdLst/>
                <a:ahLst/>
                <a:cxnLst/>
                <a:rect l="l" t="t" r="r" b="b"/>
                <a:pathLst>
                  <a:path w="19280" h="10455" extrusionOk="0">
                    <a:moveTo>
                      <a:pt x="9504" y="1"/>
                    </a:moveTo>
                    <a:lnTo>
                      <a:pt x="1" y="230"/>
                    </a:lnTo>
                    <a:lnTo>
                      <a:pt x="9703"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0"/>
              <p:cNvSpPr/>
              <p:nvPr/>
            </p:nvSpPr>
            <p:spPr>
              <a:xfrm>
                <a:off x="1402212" y="177174"/>
                <a:ext cx="591212" cy="320681"/>
              </a:xfrm>
              <a:custGeom>
                <a:avLst/>
                <a:gdLst/>
                <a:ahLst/>
                <a:cxnLst/>
                <a:rect l="l" t="t" r="r" b="b"/>
                <a:pathLst>
                  <a:path w="19275" h="10455" extrusionOk="0">
                    <a:moveTo>
                      <a:pt x="9499" y="1"/>
                    </a:moveTo>
                    <a:lnTo>
                      <a:pt x="1" y="230"/>
                    </a:lnTo>
                    <a:lnTo>
                      <a:pt x="9697" y="10455"/>
                    </a:lnTo>
                    <a:lnTo>
                      <a:pt x="19274"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0"/>
              <p:cNvSpPr/>
              <p:nvPr/>
            </p:nvSpPr>
            <p:spPr>
              <a:xfrm>
                <a:off x="1985051" y="162911"/>
                <a:ext cx="591212" cy="320865"/>
              </a:xfrm>
              <a:custGeom>
                <a:avLst/>
                <a:gdLst/>
                <a:ahLst/>
                <a:cxnLst/>
                <a:rect l="l" t="t" r="r" b="b"/>
                <a:pathLst>
                  <a:path w="19275" h="10461" extrusionOk="0">
                    <a:moveTo>
                      <a:pt x="9499" y="0"/>
                    </a:moveTo>
                    <a:lnTo>
                      <a:pt x="0" y="236"/>
                    </a:lnTo>
                    <a:lnTo>
                      <a:pt x="9697"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0"/>
              <p:cNvSpPr/>
              <p:nvPr/>
            </p:nvSpPr>
            <p:spPr>
              <a:xfrm>
                <a:off x="2567859" y="148618"/>
                <a:ext cx="591182" cy="320896"/>
              </a:xfrm>
              <a:custGeom>
                <a:avLst/>
                <a:gdLst/>
                <a:ahLst/>
                <a:cxnLst/>
                <a:rect l="l" t="t" r="r" b="b"/>
                <a:pathLst>
                  <a:path w="19274" h="10462" extrusionOk="0">
                    <a:moveTo>
                      <a:pt x="9499" y="1"/>
                    </a:moveTo>
                    <a:lnTo>
                      <a:pt x="1" y="237"/>
                    </a:lnTo>
                    <a:lnTo>
                      <a:pt x="9702" y="10461"/>
                    </a:lnTo>
                    <a:lnTo>
                      <a:pt x="19273" y="10225"/>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3134503" y="134846"/>
                <a:ext cx="591366" cy="320681"/>
              </a:xfrm>
              <a:custGeom>
                <a:avLst/>
                <a:gdLst/>
                <a:ahLst/>
                <a:cxnLst/>
                <a:rect l="l" t="t" r="r" b="b"/>
                <a:pathLst>
                  <a:path w="19280" h="10455" extrusionOk="0">
                    <a:moveTo>
                      <a:pt x="9504" y="1"/>
                    </a:moveTo>
                    <a:lnTo>
                      <a:pt x="0" y="230"/>
                    </a:lnTo>
                    <a:lnTo>
                      <a:pt x="9702" y="10455"/>
                    </a:lnTo>
                    <a:lnTo>
                      <a:pt x="19279" y="10220"/>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3718752" y="120583"/>
                <a:ext cx="591366" cy="320712"/>
              </a:xfrm>
              <a:custGeom>
                <a:avLst/>
                <a:gdLst/>
                <a:ahLst/>
                <a:cxnLst/>
                <a:rect l="l" t="t" r="r" b="b"/>
                <a:pathLst>
                  <a:path w="19280" h="10456" extrusionOk="0">
                    <a:moveTo>
                      <a:pt x="9504" y="0"/>
                    </a:moveTo>
                    <a:lnTo>
                      <a:pt x="0" y="231"/>
                    </a:lnTo>
                    <a:lnTo>
                      <a:pt x="9703"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a:off x="4306867" y="106290"/>
                <a:ext cx="591182" cy="320742"/>
              </a:xfrm>
              <a:custGeom>
                <a:avLst/>
                <a:gdLst/>
                <a:ahLst/>
                <a:cxnLst/>
                <a:rect l="l" t="t" r="r" b="b"/>
                <a:pathLst>
                  <a:path w="19274" h="10457" extrusionOk="0">
                    <a:moveTo>
                      <a:pt x="9498" y="1"/>
                    </a:moveTo>
                    <a:lnTo>
                      <a:pt x="1" y="232"/>
                    </a:lnTo>
                    <a:lnTo>
                      <a:pt x="9697" y="10456"/>
                    </a:lnTo>
                    <a:lnTo>
                      <a:pt x="19273" y="10220"/>
                    </a:lnTo>
                    <a:lnTo>
                      <a:pt x="9498"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p:nvPr/>
            </p:nvSpPr>
            <p:spPr>
              <a:xfrm>
                <a:off x="4889675" y="92058"/>
                <a:ext cx="591212" cy="320681"/>
              </a:xfrm>
              <a:custGeom>
                <a:avLst/>
                <a:gdLst/>
                <a:ahLst/>
                <a:cxnLst/>
                <a:rect l="l" t="t" r="r" b="b"/>
                <a:pathLst>
                  <a:path w="19275" h="10455" extrusionOk="0">
                    <a:moveTo>
                      <a:pt x="9499" y="1"/>
                    </a:moveTo>
                    <a:lnTo>
                      <a:pt x="0" y="230"/>
                    </a:lnTo>
                    <a:lnTo>
                      <a:pt x="9698" y="10455"/>
                    </a:lnTo>
                    <a:lnTo>
                      <a:pt x="19274" y="10219"/>
                    </a:lnTo>
                    <a:lnTo>
                      <a:pt x="9499"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0"/>
              <p:cNvSpPr/>
              <p:nvPr/>
            </p:nvSpPr>
            <p:spPr>
              <a:xfrm>
                <a:off x="5456288" y="78102"/>
                <a:ext cx="591366" cy="320681"/>
              </a:xfrm>
              <a:custGeom>
                <a:avLst/>
                <a:gdLst/>
                <a:ahLst/>
                <a:cxnLst/>
                <a:rect l="l" t="t" r="r" b="b"/>
                <a:pathLst>
                  <a:path w="19280" h="10455" extrusionOk="0">
                    <a:moveTo>
                      <a:pt x="9504" y="0"/>
                    </a:moveTo>
                    <a:lnTo>
                      <a:pt x="1" y="230"/>
                    </a:lnTo>
                    <a:lnTo>
                      <a:pt x="9703" y="10454"/>
                    </a:lnTo>
                    <a:lnTo>
                      <a:pt x="19279" y="10225"/>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0"/>
              <p:cNvSpPr/>
              <p:nvPr/>
            </p:nvSpPr>
            <p:spPr>
              <a:xfrm>
                <a:off x="6040569" y="63809"/>
                <a:ext cx="591182" cy="320742"/>
              </a:xfrm>
              <a:custGeom>
                <a:avLst/>
                <a:gdLst/>
                <a:ahLst/>
                <a:cxnLst/>
                <a:rect l="l" t="t" r="r" b="b"/>
                <a:pathLst>
                  <a:path w="19274" h="10457" extrusionOk="0">
                    <a:moveTo>
                      <a:pt x="9504" y="1"/>
                    </a:moveTo>
                    <a:lnTo>
                      <a:pt x="1" y="232"/>
                    </a:lnTo>
                    <a:lnTo>
                      <a:pt x="9702" y="10456"/>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0"/>
              <p:cNvSpPr/>
              <p:nvPr/>
            </p:nvSpPr>
            <p:spPr>
              <a:xfrm>
                <a:off x="6628530" y="49546"/>
                <a:ext cx="591366" cy="320712"/>
              </a:xfrm>
              <a:custGeom>
                <a:avLst/>
                <a:gdLst/>
                <a:ahLst/>
                <a:cxnLst/>
                <a:rect l="l" t="t" r="r" b="b"/>
                <a:pathLst>
                  <a:path w="19280" h="10456" extrusionOk="0">
                    <a:moveTo>
                      <a:pt x="9504" y="0"/>
                    </a:moveTo>
                    <a:lnTo>
                      <a:pt x="0" y="231"/>
                    </a:lnTo>
                    <a:lnTo>
                      <a:pt x="9702" y="10456"/>
                    </a:lnTo>
                    <a:lnTo>
                      <a:pt x="19279" y="10220"/>
                    </a:lnTo>
                    <a:lnTo>
                      <a:pt x="9504"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0"/>
              <p:cNvSpPr/>
              <p:nvPr/>
            </p:nvSpPr>
            <p:spPr>
              <a:xfrm>
                <a:off x="7211491" y="35314"/>
                <a:ext cx="591182" cy="320681"/>
              </a:xfrm>
              <a:custGeom>
                <a:avLst/>
                <a:gdLst/>
                <a:ahLst/>
                <a:cxnLst/>
                <a:rect l="l" t="t" r="r" b="b"/>
                <a:pathLst>
                  <a:path w="19274" h="10455" extrusionOk="0">
                    <a:moveTo>
                      <a:pt x="9499" y="0"/>
                    </a:moveTo>
                    <a:lnTo>
                      <a:pt x="1" y="230"/>
                    </a:lnTo>
                    <a:lnTo>
                      <a:pt x="9697" y="10454"/>
                    </a:lnTo>
                    <a:lnTo>
                      <a:pt x="19273"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0"/>
              <p:cNvSpPr/>
              <p:nvPr/>
            </p:nvSpPr>
            <p:spPr>
              <a:xfrm>
                <a:off x="7778135" y="21327"/>
                <a:ext cx="591151" cy="320896"/>
              </a:xfrm>
              <a:custGeom>
                <a:avLst/>
                <a:gdLst/>
                <a:ahLst/>
                <a:cxnLst/>
                <a:rect l="l" t="t" r="r" b="b"/>
                <a:pathLst>
                  <a:path w="19273" h="10462" extrusionOk="0">
                    <a:moveTo>
                      <a:pt x="9504" y="1"/>
                    </a:moveTo>
                    <a:lnTo>
                      <a:pt x="0" y="237"/>
                    </a:lnTo>
                    <a:lnTo>
                      <a:pt x="9702" y="10461"/>
                    </a:lnTo>
                    <a:lnTo>
                      <a:pt x="19273" y="10225"/>
                    </a:lnTo>
                    <a:lnTo>
                      <a:pt x="9504" y="1"/>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0"/>
              <p:cNvSpPr/>
              <p:nvPr/>
            </p:nvSpPr>
            <p:spPr>
              <a:xfrm>
                <a:off x="8362385" y="7064"/>
                <a:ext cx="591212" cy="320865"/>
              </a:xfrm>
              <a:custGeom>
                <a:avLst/>
                <a:gdLst/>
                <a:ahLst/>
                <a:cxnLst/>
                <a:rect l="l" t="t" r="r" b="b"/>
                <a:pathLst>
                  <a:path w="19275" h="10461" extrusionOk="0">
                    <a:moveTo>
                      <a:pt x="9499" y="0"/>
                    </a:moveTo>
                    <a:lnTo>
                      <a:pt x="0" y="236"/>
                    </a:lnTo>
                    <a:lnTo>
                      <a:pt x="9703" y="10461"/>
                    </a:lnTo>
                    <a:lnTo>
                      <a:pt x="19274" y="10225"/>
                    </a:lnTo>
                    <a:lnTo>
                      <a:pt x="9499"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 name="Google Shape;423;p10"/>
            <p:cNvSpPr/>
            <p:nvPr/>
          </p:nvSpPr>
          <p:spPr>
            <a:xfrm>
              <a:off x="8370237" y="528313"/>
              <a:ext cx="583667" cy="325190"/>
            </a:xfrm>
            <a:custGeom>
              <a:avLst/>
              <a:gdLst/>
              <a:ahLst/>
              <a:cxnLst/>
              <a:rect l="l" t="t" r="r" b="b"/>
              <a:pathLst>
                <a:path w="19029" h="10602" extrusionOk="0">
                  <a:moveTo>
                    <a:pt x="9452" y="0"/>
                  </a:moveTo>
                  <a:lnTo>
                    <a:pt x="0" y="10601"/>
                  </a:lnTo>
                  <a:lnTo>
                    <a:pt x="9504" y="10601"/>
                  </a:lnTo>
                  <a:lnTo>
                    <a:pt x="19028" y="0"/>
                  </a:ln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0"/>
            <p:cNvSpPr/>
            <p:nvPr/>
          </p:nvSpPr>
          <p:spPr>
            <a:xfrm>
              <a:off x="195709" y="530736"/>
              <a:ext cx="8758195" cy="31"/>
            </a:xfrm>
            <a:custGeom>
              <a:avLst/>
              <a:gdLst/>
              <a:ahLst/>
              <a:cxnLst/>
              <a:rect l="l" t="t" r="r" b="b"/>
              <a:pathLst>
                <a:path w="285539" h="1" fill="none" extrusionOk="0">
                  <a:moveTo>
                    <a:pt x="0" y="0"/>
                  </a:moveTo>
                  <a:lnTo>
                    <a:pt x="285538" y="0"/>
                  </a:lnTo>
                </a:path>
              </a:pathLst>
            </a:custGeom>
            <a:noFill/>
            <a:ln w="6150" cap="flat" cmpd="sng">
              <a:solidFill>
                <a:srgbClr val="171717"/>
              </a:solidFill>
              <a:prstDash val="solid"/>
              <a:miter lim="125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0"/>
            <p:cNvSpPr/>
            <p:nvPr/>
          </p:nvSpPr>
          <p:spPr>
            <a:xfrm>
              <a:off x="195709" y="207663"/>
              <a:ext cx="499164" cy="645994"/>
            </a:xfrm>
            <a:custGeom>
              <a:avLst/>
              <a:gdLst/>
              <a:ahLst/>
              <a:cxnLst/>
              <a:rect l="l" t="t" r="r" b="b"/>
              <a:pathLst>
                <a:path w="16274" h="21061" extrusionOk="0">
                  <a:moveTo>
                    <a:pt x="0" y="0"/>
                  </a:moveTo>
                  <a:lnTo>
                    <a:pt x="0" y="21060"/>
                  </a:lnTo>
                  <a:lnTo>
                    <a:pt x="16273" y="21060"/>
                  </a:lnTo>
                  <a:lnTo>
                    <a:pt x="8353" y="0"/>
                  </a:lnTo>
                  <a:close/>
                </a:path>
              </a:pathLst>
            </a:cu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0"/>
            <p:cNvSpPr/>
            <p:nvPr/>
          </p:nvSpPr>
          <p:spPr>
            <a:xfrm>
              <a:off x="278126" y="284282"/>
              <a:ext cx="54198" cy="54229"/>
            </a:xfrm>
            <a:custGeom>
              <a:avLst/>
              <a:gdLst/>
              <a:ahLst/>
              <a:cxnLst/>
              <a:rect l="l" t="t" r="r" b="b"/>
              <a:pathLst>
                <a:path w="1767" h="1768" extrusionOk="0">
                  <a:moveTo>
                    <a:pt x="884" y="0"/>
                  </a:moveTo>
                  <a:cubicBezTo>
                    <a:pt x="397" y="0"/>
                    <a:pt x="0" y="398"/>
                    <a:pt x="0" y="885"/>
                  </a:cubicBezTo>
                  <a:cubicBezTo>
                    <a:pt x="0" y="1375"/>
                    <a:pt x="397" y="1768"/>
                    <a:pt x="884" y="1768"/>
                  </a:cubicBezTo>
                  <a:cubicBezTo>
                    <a:pt x="1375" y="1768"/>
                    <a:pt x="1767" y="1375"/>
                    <a:pt x="1767" y="885"/>
                  </a:cubicBezTo>
                  <a:cubicBezTo>
                    <a:pt x="1767" y="398"/>
                    <a:pt x="1375" y="0"/>
                    <a:pt x="884" y="0"/>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0"/>
            <p:cNvSpPr/>
            <p:nvPr/>
          </p:nvSpPr>
          <p:spPr>
            <a:xfrm>
              <a:off x="285978" y="721519"/>
              <a:ext cx="54198" cy="54198"/>
            </a:xfrm>
            <a:custGeom>
              <a:avLst/>
              <a:gdLst/>
              <a:ahLst/>
              <a:cxnLst/>
              <a:rect l="l" t="t" r="r" b="b"/>
              <a:pathLst>
                <a:path w="1767" h="1767" extrusionOk="0">
                  <a:moveTo>
                    <a:pt x="884" y="1"/>
                  </a:moveTo>
                  <a:cubicBezTo>
                    <a:pt x="398" y="1"/>
                    <a:pt x="0" y="398"/>
                    <a:pt x="0" y="884"/>
                  </a:cubicBezTo>
                  <a:cubicBezTo>
                    <a:pt x="0" y="1376"/>
                    <a:pt x="398" y="1767"/>
                    <a:pt x="884" y="1767"/>
                  </a:cubicBezTo>
                  <a:cubicBezTo>
                    <a:pt x="1370" y="1767"/>
                    <a:pt x="1767" y="1376"/>
                    <a:pt x="1767" y="884"/>
                  </a:cubicBezTo>
                  <a:cubicBezTo>
                    <a:pt x="1767" y="398"/>
                    <a:pt x="1370"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0"/>
            <p:cNvSpPr/>
            <p:nvPr/>
          </p:nvSpPr>
          <p:spPr>
            <a:xfrm>
              <a:off x="482221" y="721519"/>
              <a:ext cx="54229" cy="54198"/>
            </a:xfrm>
            <a:custGeom>
              <a:avLst/>
              <a:gdLst/>
              <a:ahLst/>
              <a:cxnLst/>
              <a:rect l="l" t="t" r="r" b="b"/>
              <a:pathLst>
                <a:path w="1768" h="1767" extrusionOk="0">
                  <a:moveTo>
                    <a:pt x="884" y="1"/>
                  </a:moveTo>
                  <a:cubicBezTo>
                    <a:pt x="398" y="1"/>
                    <a:pt x="1" y="398"/>
                    <a:pt x="1" y="884"/>
                  </a:cubicBezTo>
                  <a:cubicBezTo>
                    <a:pt x="1" y="1376"/>
                    <a:pt x="398" y="1767"/>
                    <a:pt x="884" y="1767"/>
                  </a:cubicBezTo>
                  <a:cubicBezTo>
                    <a:pt x="1371" y="1767"/>
                    <a:pt x="1767" y="1376"/>
                    <a:pt x="1767" y="884"/>
                  </a:cubicBezTo>
                  <a:cubicBezTo>
                    <a:pt x="1767" y="398"/>
                    <a:pt x="1371" y="1"/>
                    <a:pt x="884" y="1"/>
                  </a:cubicBezTo>
                  <a:close/>
                </a:path>
              </a:pathLst>
            </a:custGeom>
            <a:solidFill>
              <a:srgbClr val="000000"/>
            </a:solidFill>
            <a:ln w="19050"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0"/>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0"/>
            <p:cNvSpPr/>
            <p:nvPr/>
          </p:nvSpPr>
          <p:spPr>
            <a:xfrm>
              <a:off x="195402" y="852675"/>
              <a:ext cx="31" cy="31"/>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 name="Google Shape;431;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Open Sans"/>
              <a:buNone/>
              <a:defRPr sz="2800" b="1">
                <a:solidFill>
                  <a:schemeClr val="lt1"/>
                </a:solidFill>
                <a:latin typeface="Open Sans"/>
                <a:ea typeface="Open Sans"/>
                <a:cs typeface="Open Sans"/>
                <a:sym typeface="Open Sans"/>
              </a:defRPr>
            </a:lvl1pPr>
            <a:lvl2pPr lvl="1" rtl="0">
              <a:spcBef>
                <a:spcPts val="0"/>
              </a:spcBef>
              <a:spcAft>
                <a:spcPts val="0"/>
              </a:spcAft>
              <a:buClr>
                <a:schemeClr val="lt1"/>
              </a:buClr>
              <a:buSzPts val="2800"/>
              <a:buFont typeface="Open Sans"/>
              <a:buNone/>
              <a:defRPr sz="2800" b="1">
                <a:solidFill>
                  <a:schemeClr val="lt1"/>
                </a:solidFill>
                <a:latin typeface="Open Sans"/>
                <a:ea typeface="Open Sans"/>
                <a:cs typeface="Open Sans"/>
                <a:sym typeface="Open Sans"/>
              </a:defRPr>
            </a:lvl2pPr>
            <a:lvl3pPr lvl="2" rtl="0">
              <a:spcBef>
                <a:spcPts val="0"/>
              </a:spcBef>
              <a:spcAft>
                <a:spcPts val="0"/>
              </a:spcAft>
              <a:buClr>
                <a:schemeClr val="lt1"/>
              </a:buClr>
              <a:buSzPts val="2800"/>
              <a:buFont typeface="Open Sans"/>
              <a:buNone/>
              <a:defRPr sz="2800" b="1">
                <a:solidFill>
                  <a:schemeClr val="lt1"/>
                </a:solidFill>
                <a:latin typeface="Open Sans"/>
                <a:ea typeface="Open Sans"/>
                <a:cs typeface="Open Sans"/>
                <a:sym typeface="Open Sans"/>
              </a:defRPr>
            </a:lvl3pPr>
            <a:lvl4pPr lvl="3" rtl="0">
              <a:spcBef>
                <a:spcPts val="0"/>
              </a:spcBef>
              <a:spcAft>
                <a:spcPts val="0"/>
              </a:spcAft>
              <a:buClr>
                <a:schemeClr val="lt1"/>
              </a:buClr>
              <a:buSzPts val="2800"/>
              <a:buFont typeface="Open Sans"/>
              <a:buNone/>
              <a:defRPr sz="2800" b="1">
                <a:solidFill>
                  <a:schemeClr val="lt1"/>
                </a:solidFill>
                <a:latin typeface="Open Sans"/>
                <a:ea typeface="Open Sans"/>
                <a:cs typeface="Open Sans"/>
                <a:sym typeface="Open Sans"/>
              </a:defRPr>
            </a:lvl4pPr>
            <a:lvl5pPr lvl="4" rtl="0">
              <a:spcBef>
                <a:spcPts val="0"/>
              </a:spcBef>
              <a:spcAft>
                <a:spcPts val="0"/>
              </a:spcAft>
              <a:buClr>
                <a:schemeClr val="lt1"/>
              </a:buClr>
              <a:buSzPts val="2800"/>
              <a:buFont typeface="Open Sans"/>
              <a:buNone/>
              <a:defRPr sz="2800" b="1">
                <a:solidFill>
                  <a:schemeClr val="lt1"/>
                </a:solidFill>
                <a:latin typeface="Open Sans"/>
                <a:ea typeface="Open Sans"/>
                <a:cs typeface="Open Sans"/>
                <a:sym typeface="Open Sans"/>
              </a:defRPr>
            </a:lvl5pPr>
            <a:lvl6pPr lvl="5" rtl="0">
              <a:spcBef>
                <a:spcPts val="0"/>
              </a:spcBef>
              <a:spcAft>
                <a:spcPts val="0"/>
              </a:spcAft>
              <a:buClr>
                <a:schemeClr val="lt1"/>
              </a:buClr>
              <a:buSzPts val="2800"/>
              <a:buFont typeface="Open Sans"/>
              <a:buNone/>
              <a:defRPr sz="2800" b="1">
                <a:solidFill>
                  <a:schemeClr val="lt1"/>
                </a:solidFill>
                <a:latin typeface="Open Sans"/>
                <a:ea typeface="Open Sans"/>
                <a:cs typeface="Open Sans"/>
                <a:sym typeface="Open Sans"/>
              </a:defRPr>
            </a:lvl6pPr>
            <a:lvl7pPr lvl="6" rtl="0">
              <a:spcBef>
                <a:spcPts val="0"/>
              </a:spcBef>
              <a:spcAft>
                <a:spcPts val="0"/>
              </a:spcAft>
              <a:buClr>
                <a:schemeClr val="lt1"/>
              </a:buClr>
              <a:buSzPts val="2800"/>
              <a:buFont typeface="Open Sans"/>
              <a:buNone/>
              <a:defRPr sz="2800" b="1">
                <a:solidFill>
                  <a:schemeClr val="lt1"/>
                </a:solidFill>
                <a:latin typeface="Open Sans"/>
                <a:ea typeface="Open Sans"/>
                <a:cs typeface="Open Sans"/>
                <a:sym typeface="Open Sans"/>
              </a:defRPr>
            </a:lvl7pPr>
            <a:lvl8pPr lvl="7" rtl="0">
              <a:spcBef>
                <a:spcPts val="0"/>
              </a:spcBef>
              <a:spcAft>
                <a:spcPts val="0"/>
              </a:spcAft>
              <a:buClr>
                <a:schemeClr val="lt1"/>
              </a:buClr>
              <a:buSzPts val="2800"/>
              <a:buFont typeface="Open Sans"/>
              <a:buNone/>
              <a:defRPr sz="2800" b="1">
                <a:solidFill>
                  <a:schemeClr val="lt1"/>
                </a:solidFill>
                <a:latin typeface="Open Sans"/>
                <a:ea typeface="Open Sans"/>
                <a:cs typeface="Open Sans"/>
                <a:sym typeface="Open Sans"/>
              </a:defRPr>
            </a:lvl8pPr>
            <a:lvl9pPr lvl="8" rtl="0">
              <a:spcBef>
                <a:spcPts val="0"/>
              </a:spcBef>
              <a:spcAft>
                <a:spcPts val="0"/>
              </a:spcAft>
              <a:buClr>
                <a:schemeClr val="lt1"/>
              </a:buClr>
              <a:buSzPts val="2800"/>
              <a:buFont typeface="Open Sans"/>
              <a:buNone/>
              <a:defRPr sz="2800" b="1">
                <a:solidFill>
                  <a:schemeClr val="lt1"/>
                </a:solidFill>
                <a:latin typeface="Open Sans"/>
                <a:ea typeface="Open Sans"/>
                <a:cs typeface="Open Sans"/>
                <a:sym typeface="Ope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Be Vietnam Pro"/>
              <a:buChar char="●"/>
              <a:defRPr>
                <a:solidFill>
                  <a:schemeClr val="lt1"/>
                </a:solidFill>
                <a:latin typeface="Be Vietnam Pro"/>
                <a:ea typeface="Be Vietnam Pro"/>
                <a:cs typeface="Be Vietnam Pro"/>
                <a:sym typeface="Be Vietnam Pro"/>
              </a:defRPr>
            </a:lvl1pPr>
            <a:lvl2pPr marL="914400" lvl="1" indent="-317500">
              <a:lnSpc>
                <a:spcPct val="100000"/>
              </a:lnSpc>
              <a:spcBef>
                <a:spcPts val="1600"/>
              </a:spcBef>
              <a:spcAft>
                <a:spcPts val="0"/>
              </a:spcAft>
              <a:buClr>
                <a:schemeClr val="lt1"/>
              </a:buClr>
              <a:buSzPts val="1400"/>
              <a:buFont typeface="Be Vietnam Pro"/>
              <a:buChar char="○"/>
              <a:defRPr>
                <a:solidFill>
                  <a:schemeClr val="lt1"/>
                </a:solidFill>
                <a:latin typeface="Be Vietnam Pro"/>
                <a:ea typeface="Be Vietnam Pro"/>
                <a:cs typeface="Be Vietnam Pro"/>
                <a:sym typeface="Be Vietnam Pro"/>
              </a:defRPr>
            </a:lvl2pPr>
            <a:lvl3pPr marL="1371600" lvl="2" indent="-317500">
              <a:lnSpc>
                <a:spcPct val="100000"/>
              </a:lnSpc>
              <a:spcBef>
                <a:spcPts val="1600"/>
              </a:spcBef>
              <a:spcAft>
                <a:spcPts val="0"/>
              </a:spcAft>
              <a:buClr>
                <a:schemeClr val="lt1"/>
              </a:buClr>
              <a:buSzPts val="1400"/>
              <a:buFont typeface="Be Vietnam Pro"/>
              <a:buChar char="■"/>
              <a:defRPr>
                <a:solidFill>
                  <a:schemeClr val="lt1"/>
                </a:solidFill>
                <a:latin typeface="Be Vietnam Pro"/>
                <a:ea typeface="Be Vietnam Pro"/>
                <a:cs typeface="Be Vietnam Pro"/>
                <a:sym typeface="Be Vietnam Pro"/>
              </a:defRPr>
            </a:lvl3pPr>
            <a:lvl4pPr marL="1828800" lvl="3" indent="-317500">
              <a:lnSpc>
                <a:spcPct val="100000"/>
              </a:lnSpc>
              <a:spcBef>
                <a:spcPts val="1600"/>
              </a:spcBef>
              <a:spcAft>
                <a:spcPts val="0"/>
              </a:spcAft>
              <a:buClr>
                <a:schemeClr val="lt1"/>
              </a:buClr>
              <a:buSzPts val="1400"/>
              <a:buFont typeface="Be Vietnam Pro"/>
              <a:buChar char="●"/>
              <a:defRPr>
                <a:solidFill>
                  <a:schemeClr val="lt1"/>
                </a:solidFill>
                <a:latin typeface="Be Vietnam Pro"/>
                <a:ea typeface="Be Vietnam Pro"/>
                <a:cs typeface="Be Vietnam Pro"/>
                <a:sym typeface="Be Vietnam Pro"/>
              </a:defRPr>
            </a:lvl4pPr>
            <a:lvl5pPr marL="2286000" lvl="4" indent="-317500">
              <a:lnSpc>
                <a:spcPct val="100000"/>
              </a:lnSpc>
              <a:spcBef>
                <a:spcPts val="1600"/>
              </a:spcBef>
              <a:spcAft>
                <a:spcPts val="0"/>
              </a:spcAft>
              <a:buClr>
                <a:schemeClr val="lt1"/>
              </a:buClr>
              <a:buSzPts val="1400"/>
              <a:buFont typeface="Be Vietnam Pro"/>
              <a:buChar char="○"/>
              <a:defRPr>
                <a:solidFill>
                  <a:schemeClr val="lt1"/>
                </a:solidFill>
                <a:latin typeface="Be Vietnam Pro"/>
                <a:ea typeface="Be Vietnam Pro"/>
                <a:cs typeface="Be Vietnam Pro"/>
                <a:sym typeface="Be Vietnam Pro"/>
              </a:defRPr>
            </a:lvl5pPr>
            <a:lvl6pPr marL="2743200" lvl="5" indent="-317500">
              <a:lnSpc>
                <a:spcPct val="100000"/>
              </a:lnSpc>
              <a:spcBef>
                <a:spcPts val="1600"/>
              </a:spcBef>
              <a:spcAft>
                <a:spcPts val="0"/>
              </a:spcAft>
              <a:buClr>
                <a:schemeClr val="lt1"/>
              </a:buClr>
              <a:buSzPts val="1400"/>
              <a:buFont typeface="Be Vietnam Pro"/>
              <a:buChar char="■"/>
              <a:defRPr>
                <a:solidFill>
                  <a:schemeClr val="lt1"/>
                </a:solidFill>
                <a:latin typeface="Be Vietnam Pro"/>
                <a:ea typeface="Be Vietnam Pro"/>
                <a:cs typeface="Be Vietnam Pro"/>
                <a:sym typeface="Be Vietnam Pro"/>
              </a:defRPr>
            </a:lvl6pPr>
            <a:lvl7pPr marL="3200400" lvl="6" indent="-317500">
              <a:lnSpc>
                <a:spcPct val="100000"/>
              </a:lnSpc>
              <a:spcBef>
                <a:spcPts val="1600"/>
              </a:spcBef>
              <a:spcAft>
                <a:spcPts val="0"/>
              </a:spcAft>
              <a:buClr>
                <a:schemeClr val="lt1"/>
              </a:buClr>
              <a:buSzPts val="1400"/>
              <a:buFont typeface="Be Vietnam Pro"/>
              <a:buChar char="●"/>
              <a:defRPr>
                <a:solidFill>
                  <a:schemeClr val="lt1"/>
                </a:solidFill>
                <a:latin typeface="Be Vietnam Pro"/>
                <a:ea typeface="Be Vietnam Pro"/>
                <a:cs typeface="Be Vietnam Pro"/>
                <a:sym typeface="Be Vietnam Pro"/>
              </a:defRPr>
            </a:lvl7pPr>
            <a:lvl8pPr marL="3657600" lvl="7" indent="-317500">
              <a:lnSpc>
                <a:spcPct val="100000"/>
              </a:lnSpc>
              <a:spcBef>
                <a:spcPts val="1600"/>
              </a:spcBef>
              <a:spcAft>
                <a:spcPts val="0"/>
              </a:spcAft>
              <a:buClr>
                <a:schemeClr val="lt1"/>
              </a:buClr>
              <a:buSzPts val="1400"/>
              <a:buFont typeface="Be Vietnam Pro"/>
              <a:buChar char="○"/>
              <a:defRPr>
                <a:solidFill>
                  <a:schemeClr val="lt1"/>
                </a:solidFill>
                <a:latin typeface="Be Vietnam Pro"/>
                <a:ea typeface="Be Vietnam Pro"/>
                <a:cs typeface="Be Vietnam Pro"/>
                <a:sym typeface="Be Vietnam Pro"/>
              </a:defRPr>
            </a:lvl8pPr>
            <a:lvl9pPr marL="4114800" lvl="8" indent="-317500">
              <a:lnSpc>
                <a:spcPct val="100000"/>
              </a:lnSpc>
              <a:spcBef>
                <a:spcPts val="1600"/>
              </a:spcBef>
              <a:spcAft>
                <a:spcPts val="1600"/>
              </a:spcAft>
              <a:buClr>
                <a:schemeClr val="lt1"/>
              </a:buClr>
              <a:buSzPts val="1400"/>
              <a:buFont typeface="Be Vietnam Pro"/>
              <a:buChar char="■"/>
              <a:defRPr>
                <a:solidFill>
                  <a:schemeClr val="lt1"/>
                </a:solidFill>
                <a:latin typeface="Be Vietnam Pro"/>
                <a:ea typeface="Be Vietnam Pro"/>
                <a:cs typeface="Be Vietnam Pro"/>
                <a:sym typeface="Be Vietnam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26"/>
          <p:cNvSpPr txBox="1">
            <a:spLocks noGrp="1"/>
          </p:cNvSpPr>
          <p:nvPr>
            <p:ph type="ctrTitle"/>
          </p:nvPr>
        </p:nvSpPr>
        <p:spPr>
          <a:xfrm>
            <a:off x="631902" y="1011976"/>
            <a:ext cx="7508448" cy="149333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MOVIE BOOKING SYSTEM</a:t>
            </a:r>
            <a:endParaRPr dirty="0">
              <a:solidFill>
                <a:schemeClr val="accent1"/>
              </a:solidFill>
            </a:endParaRPr>
          </a:p>
        </p:txBody>
      </p:sp>
      <p:sp>
        <p:nvSpPr>
          <p:cNvPr id="583" name="Google Shape;583;p26"/>
          <p:cNvSpPr txBox="1">
            <a:spLocks noGrp="1"/>
          </p:cNvSpPr>
          <p:nvPr>
            <p:ph type="subTitle" idx="1"/>
          </p:nvPr>
        </p:nvSpPr>
        <p:spPr>
          <a:xfrm>
            <a:off x="2335950" y="3510077"/>
            <a:ext cx="4359000"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i="1" dirty="0"/>
              <a:t>DBMS</a:t>
            </a:r>
            <a:endParaRPr b="1" i="1" dirty="0"/>
          </a:p>
        </p:txBody>
      </p:sp>
      <p:sp>
        <p:nvSpPr>
          <p:cNvPr id="584" name="Google Shape;584;p26"/>
          <p:cNvSpPr txBox="1"/>
          <p:nvPr/>
        </p:nvSpPr>
        <p:spPr>
          <a:xfrm>
            <a:off x="4063350" y="2601422"/>
            <a:ext cx="1017300" cy="26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dirty="0">
                <a:solidFill>
                  <a:srgbClr val="FFC000"/>
                </a:solidFill>
                <a:latin typeface="Open Sans"/>
                <a:ea typeface="Open Sans"/>
                <a:cs typeface="Open Sans"/>
                <a:sym typeface="Open Sans"/>
              </a:rPr>
              <a:t>TEAM 08</a:t>
            </a:r>
            <a:endParaRPr b="1" i="1" dirty="0">
              <a:solidFill>
                <a:srgbClr val="FFC000"/>
              </a:solidFill>
              <a:latin typeface="Open Sans"/>
              <a:ea typeface="Open Sans"/>
              <a:cs typeface="Open Sans"/>
              <a:sym typeface="Open Sans"/>
            </a:endParaRPr>
          </a:p>
        </p:txBody>
      </p:sp>
      <p:sp>
        <p:nvSpPr>
          <p:cNvPr id="585" name="Google Shape;585;p26"/>
          <p:cNvSpPr txBox="1"/>
          <p:nvPr/>
        </p:nvSpPr>
        <p:spPr>
          <a:xfrm>
            <a:off x="978525" y="3510077"/>
            <a:ext cx="1017300" cy="26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dirty="0">
                <a:solidFill>
                  <a:srgbClr val="FFFFFF"/>
                </a:solidFill>
                <a:latin typeface="Open Sans"/>
                <a:ea typeface="Open Sans"/>
                <a:cs typeface="Open Sans"/>
                <a:sym typeface="Open Sans"/>
              </a:rPr>
              <a:t>SUB:</a:t>
            </a:r>
            <a:endParaRPr b="1" i="1" dirty="0">
              <a:solidFill>
                <a:srgbClr val="FFFFFF"/>
              </a:solidFill>
              <a:latin typeface="Open Sans"/>
              <a:ea typeface="Open Sans"/>
              <a:cs typeface="Open Sans"/>
              <a:sym typeface="Open Sans"/>
            </a:endParaRPr>
          </a:p>
        </p:txBody>
      </p:sp>
      <p:sp>
        <p:nvSpPr>
          <p:cNvPr id="586" name="Google Shape;586;p26"/>
          <p:cNvSpPr txBox="1"/>
          <p:nvPr/>
        </p:nvSpPr>
        <p:spPr>
          <a:xfrm>
            <a:off x="978525" y="4038949"/>
            <a:ext cx="1017300" cy="26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a:solidFill>
                  <a:srgbClr val="FFFFFF"/>
                </a:solidFill>
                <a:latin typeface="Open Sans"/>
                <a:ea typeface="Open Sans"/>
                <a:cs typeface="Open Sans"/>
                <a:sym typeface="Open Sans"/>
              </a:rPr>
              <a:t>DATE:</a:t>
            </a:r>
            <a:endParaRPr b="1" i="1">
              <a:solidFill>
                <a:srgbClr val="FFFFFF"/>
              </a:solidFill>
              <a:latin typeface="Open Sans"/>
              <a:ea typeface="Open Sans"/>
              <a:cs typeface="Open Sans"/>
              <a:sym typeface="Open Sans"/>
            </a:endParaRPr>
          </a:p>
        </p:txBody>
      </p:sp>
      <p:sp>
        <p:nvSpPr>
          <p:cNvPr id="587" name="Google Shape;587;p26"/>
          <p:cNvSpPr txBox="1"/>
          <p:nvPr/>
        </p:nvSpPr>
        <p:spPr>
          <a:xfrm>
            <a:off x="2283911" y="4038949"/>
            <a:ext cx="4776900" cy="40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b="1" i="1" dirty="0">
                <a:solidFill>
                  <a:srgbClr val="FFFFFF"/>
                </a:solidFill>
                <a:latin typeface="Be Vietnam"/>
                <a:ea typeface="Be Vietnam"/>
                <a:cs typeface="Be Vietnam"/>
                <a:sym typeface="Be Vietnam"/>
              </a:rPr>
              <a:t>09-05-2023</a:t>
            </a:r>
            <a:endParaRPr sz="1700" b="1" i="1" dirty="0">
              <a:solidFill>
                <a:srgbClr val="FFFFFF"/>
              </a:solidFill>
              <a:latin typeface="Be Vietnam"/>
              <a:ea typeface="Be Vietnam"/>
              <a:cs typeface="Be Vietnam"/>
              <a:sym typeface="Be Vietnam"/>
            </a:endParaRPr>
          </a:p>
        </p:txBody>
      </p:sp>
      <p:cxnSp>
        <p:nvCxnSpPr>
          <p:cNvPr id="589" name="Google Shape;589;p26"/>
          <p:cNvCxnSpPr/>
          <p:nvPr/>
        </p:nvCxnSpPr>
        <p:spPr>
          <a:xfrm>
            <a:off x="965400" y="3919577"/>
            <a:ext cx="72132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34"/>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GENRE</a:t>
            </a:r>
            <a:endParaRPr dirty="0"/>
          </a:p>
        </p:txBody>
      </p:sp>
      <p:cxnSp>
        <p:nvCxnSpPr>
          <p:cNvPr id="740" name="Google Shape;740;p34"/>
          <p:cNvCxnSpPr/>
          <p:nvPr/>
        </p:nvCxnSpPr>
        <p:spPr>
          <a:xfrm>
            <a:off x="3376100" y="1618175"/>
            <a:ext cx="0" cy="2985900"/>
          </a:xfrm>
          <a:prstGeom prst="straightConnector1">
            <a:avLst/>
          </a:prstGeom>
          <a:noFill/>
          <a:ln w="19050" cap="flat" cmpd="sng">
            <a:solidFill>
              <a:schemeClr val="lt1"/>
            </a:solidFill>
            <a:prstDash val="solid"/>
            <a:round/>
            <a:headEnd type="none" w="med" len="med"/>
            <a:tailEnd type="none" w="med" len="med"/>
          </a:ln>
        </p:spPr>
      </p:cxnSp>
      <p:sp>
        <p:nvSpPr>
          <p:cNvPr id="2" name="Google Shape;768;p35">
            <a:extLst>
              <a:ext uri="{FF2B5EF4-FFF2-40B4-BE49-F238E27FC236}">
                <a16:creationId xmlns:a16="http://schemas.microsoft.com/office/drawing/2014/main" id="{67F20988-E285-2F5F-1468-BDF805F7EBB1}"/>
              </a:ext>
            </a:extLst>
          </p:cNvPr>
          <p:cNvSpPr txBox="1"/>
          <p:nvPr/>
        </p:nvSpPr>
        <p:spPr>
          <a:xfrm>
            <a:off x="720000" y="2369400"/>
            <a:ext cx="2539648" cy="40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lt1"/>
                </a:solidFill>
                <a:latin typeface="Open Sans"/>
                <a:ea typeface="Open Sans"/>
                <a:cs typeface="Open Sans"/>
                <a:sym typeface="Open Sans"/>
              </a:rPr>
              <a:t>COMEDY</a:t>
            </a:r>
            <a:endParaRPr sz="2000" b="1" dirty="0">
              <a:solidFill>
                <a:schemeClr val="lt1"/>
              </a:solidFill>
              <a:latin typeface="Open Sans"/>
              <a:ea typeface="Open Sans"/>
              <a:cs typeface="Open Sans"/>
              <a:sym typeface="Open Sans"/>
            </a:endParaRPr>
          </a:p>
        </p:txBody>
      </p:sp>
      <p:pic>
        <p:nvPicPr>
          <p:cNvPr id="4" name="Picture 3">
            <a:extLst>
              <a:ext uri="{FF2B5EF4-FFF2-40B4-BE49-F238E27FC236}">
                <a16:creationId xmlns:a16="http://schemas.microsoft.com/office/drawing/2014/main" id="{B905684F-3BC8-9124-6679-C93DDF8C5F9A}"/>
              </a:ext>
            </a:extLst>
          </p:cNvPr>
          <p:cNvPicPr>
            <a:picLocks noChangeAspect="1"/>
          </p:cNvPicPr>
          <p:nvPr/>
        </p:nvPicPr>
        <p:blipFill>
          <a:blip r:embed="rId3"/>
          <a:stretch>
            <a:fillRect/>
          </a:stretch>
        </p:blipFill>
        <p:spPr>
          <a:xfrm>
            <a:off x="3984846" y="1685683"/>
            <a:ext cx="3790273" cy="2838915"/>
          </a:xfrm>
          <a:prstGeom prst="rect">
            <a:avLst/>
          </a:prstGeom>
        </p:spPr>
      </p:pic>
    </p:spTree>
    <p:extLst>
      <p:ext uri="{BB962C8B-B14F-4D97-AF65-F5344CB8AC3E}">
        <p14:creationId xmlns:p14="http://schemas.microsoft.com/office/powerpoint/2010/main" val="2058695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34"/>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GENRE</a:t>
            </a:r>
            <a:endParaRPr dirty="0"/>
          </a:p>
        </p:txBody>
      </p:sp>
      <p:cxnSp>
        <p:nvCxnSpPr>
          <p:cNvPr id="740" name="Google Shape;740;p34"/>
          <p:cNvCxnSpPr/>
          <p:nvPr/>
        </p:nvCxnSpPr>
        <p:spPr>
          <a:xfrm>
            <a:off x="3376100" y="1618175"/>
            <a:ext cx="0" cy="2985900"/>
          </a:xfrm>
          <a:prstGeom prst="straightConnector1">
            <a:avLst/>
          </a:prstGeom>
          <a:noFill/>
          <a:ln w="19050" cap="flat" cmpd="sng">
            <a:solidFill>
              <a:schemeClr val="lt1"/>
            </a:solidFill>
            <a:prstDash val="solid"/>
            <a:round/>
            <a:headEnd type="none" w="med" len="med"/>
            <a:tailEnd type="none" w="med" len="med"/>
          </a:ln>
        </p:spPr>
      </p:cxnSp>
      <p:sp>
        <p:nvSpPr>
          <p:cNvPr id="2" name="Google Shape;768;p35">
            <a:extLst>
              <a:ext uri="{FF2B5EF4-FFF2-40B4-BE49-F238E27FC236}">
                <a16:creationId xmlns:a16="http://schemas.microsoft.com/office/drawing/2014/main" id="{67F20988-E285-2F5F-1468-BDF805F7EBB1}"/>
              </a:ext>
            </a:extLst>
          </p:cNvPr>
          <p:cNvSpPr txBox="1"/>
          <p:nvPr/>
        </p:nvSpPr>
        <p:spPr>
          <a:xfrm>
            <a:off x="720000" y="2369400"/>
            <a:ext cx="2539648" cy="40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lt1"/>
                </a:solidFill>
                <a:latin typeface="Open Sans"/>
                <a:ea typeface="Open Sans"/>
                <a:cs typeface="Open Sans"/>
                <a:sym typeface="Open Sans"/>
              </a:rPr>
              <a:t>DRAMA</a:t>
            </a:r>
            <a:endParaRPr sz="2000" b="1" dirty="0">
              <a:solidFill>
                <a:schemeClr val="lt1"/>
              </a:solidFill>
              <a:latin typeface="Open Sans"/>
              <a:ea typeface="Open Sans"/>
              <a:cs typeface="Open Sans"/>
              <a:sym typeface="Open Sans"/>
            </a:endParaRPr>
          </a:p>
        </p:txBody>
      </p:sp>
      <p:pic>
        <p:nvPicPr>
          <p:cNvPr id="4" name="Picture 3">
            <a:extLst>
              <a:ext uri="{FF2B5EF4-FFF2-40B4-BE49-F238E27FC236}">
                <a16:creationId xmlns:a16="http://schemas.microsoft.com/office/drawing/2014/main" id="{B1B0C7AA-AEDD-1571-B63D-59B3C189696F}"/>
              </a:ext>
            </a:extLst>
          </p:cNvPr>
          <p:cNvPicPr>
            <a:picLocks noChangeAspect="1"/>
          </p:cNvPicPr>
          <p:nvPr/>
        </p:nvPicPr>
        <p:blipFill>
          <a:blip r:embed="rId3"/>
          <a:stretch>
            <a:fillRect/>
          </a:stretch>
        </p:blipFill>
        <p:spPr>
          <a:xfrm>
            <a:off x="3648746" y="1524399"/>
            <a:ext cx="4238310" cy="3173451"/>
          </a:xfrm>
          <a:prstGeom prst="rect">
            <a:avLst/>
          </a:prstGeom>
        </p:spPr>
      </p:pic>
    </p:spTree>
    <p:extLst>
      <p:ext uri="{BB962C8B-B14F-4D97-AF65-F5344CB8AC3E}">
        <p14:creationId xmlns:p14="http://schemas.microsoft.com/office/powerpoint/2010/main" val="3987443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34"/>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INTERFACE</a:t>
            </a:r>
            <a:endParaRPr dirty="0"/>
          </a:p>
        </p:txBody>
      </p:sp>
      <p:pic>
        <p:nvPicPr>
          <p:cNvPr id="5" name="Picture 4">
            <a:extLst>
              <a:ext uri="{FF2B5EF4-FFF2-40B4-BE49-F238E27FC236}">
                <a16:creationId xmlns:a16="http://schemas.microsoft.com/office/drawing/2014/main" id="{9D27BC05-7BAA-E3C5-0BA5-506B5927A352}"/>
              </a:ext>
            </a:extLst>
          </p:cNvPr>
          <p:cNvPicPr>
            <a:picLocks noChangeAspect="1"/>
          </p:cNvPicPr>
          <p:nvPr/>
        </p:nvPicPr>
        <p:blipFill>
          <a:blip r:embed="rId3"/>
          <a:stretch>
            <a:fillRect/>
          </a:stretch>
        </p:blipFill>
        <p:spPr>
          <a:xfrm>
            <a:off x="2431061" y="1480063"/>
            <a:ext cx="4442801" cy="3322134"/>
          </a:xfrm>
          <a:prstGeom prst="rect">
            <a:avLst/>
          </a:prstGeom>
        </p:spPr>
      </p:pic>
    </p:spTree>
    <p:extLst>
      <p:ext uri="{BB962C8B-B14F-4D97-AF65-F5344CB8AC3E}">
        <p14:creationId xmlns:p14="http://schemas.microsoft.com/office/powerpoint/2010/main" val="1974228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35"/>
          <p:cNvSpPr txBox="1">
            <a:spLocks noGrp="1"/>
          </p:cNvSpPr>
          <p:nvPr>
            <p:ph type="title"/>
          </p:nvPr>
        </p:nvSpPr>
        <p:spPr>
          <a:xfrm>
            <a:off x="400332" y="88795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SELECTING SEATS</a:t>
            </a:r>
            <a:endParaRPr dirty="0"/>
          </a:p>
        </p:txBody>
      </p:sp>
      <p:pic>
        <p:nvPicPr>
          <p:cNvPr id="4" name="Picture 3">
            <a:extLst>
              <a:ext uri="{FF2B5EF4-FFF2-40B4-BE49-F238E27FC236}">
                <a16:creationId xmlns:a16="http://schemas.microsoft.com/office/drawing/2014/main" id="{A374AB81-7C88-F6A7-D28C-5D0023397A69}"/>
              </a:ext>
            </a:extLst>
          </p:cNvPr>
          <p:cNvPicPr>
            <a:picLocks noChangeAspect="1"/>
          </p:cNvPicPr>
          <p:nvPr/>
        </p:nvPicPr>
        <p:blipFill>
          <a:blip r:embed="rId3"/>
          <a:stretch>
            <a:fillRect/>
          </a:stretch>
        </p:blipFill>
        <p:spPr>
          <a:xfrm>
            <a:off x="1160500" y="1419923"/>
            <a:ext cx="2500884" cy="3426212"/>
          </a:xfrm>
          <a:prstGeom prst="rect">
            <a:avLst/>
          </a:prstGeom>
        </p:spPr>
      </p:pic>
      <p:pic>
        <p:nvPicPr>
          <p:cNvPr id="7" name="Picture 6">
            <a:extLst>
              <a:ext uri="{FF2B5EF4-FFF2-40B4-BE49-F238E27FC236}">
                <a16:creationId xmlns:a16="http://schemas.microsoft.com/office/drawing/2014/main" id="{B8AC5C0D-65B4-0FB0-E81A-2D6FA184D3B1}"/>
              </a:ext>
            </a:extLst>
          </p:cNvPr>
          <p:cNvPicPr>
            <a:picLocks noChangeAspect="1"/>
          </p:cNvPicPr>
          <p:nvPr/>
        </p:nvPicPr>
        <p:blipFill rotWithShape="1">
          <a:blip r:embed="rId4"/>
          <a:srcRect l="2454" r="2032"/>
          <a:stretch/>
        </p:blipFill>
        <p:spPr>
          <a:xfrm>
            <a:off x="4523612" y="1460657"/>
            <a:ext cx="2238335" cy="342621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35"/>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BOOKING HISTORY</a:t>
            </a:r>
            <a:endParaRPr dirty="0"/>
          </a:p>
        </p:txBody>
      </p:sp>
      <p:pic>
        <p:nvPicPr>
          <p:cNvPr id="4" name="Picture 3">
            <a:extLst>
              <a:ext uri="{FF2B5EF4-FFF2-40B4-BE49-F238E27FC236}">
                <a16:creationId xmlns:a16="http://schemas.microsoft.com/office/drawing/2014/main" id="{71E92417-72A4-EAA8-7C94-4DC558996F83}"/>
              </a:ext>
            </a:extLst>
          </p:cNvPr>
          <p:cNvPicPr>
            <a:picLocks noChangeAspect="1"/>
          </p:cNvPicPr>
          <p:nvPr/>
        </p:nvPicPr>
        <p:blipFill>
          <a:blip r:embed="rId3"/>
          <a:stretch>
            <a:fillRect/>
          </a:stretch>
        </p:blipFill>
        <p:spPr>
          <a:xfrm>
            <a:off x="1745985" y="1573095"/>
            <a:ext cx="2291544" cy="3180385"/>
          </a:xfrm>
          <a:prstGeom prst="rect">
            <a:avLst/>
          </a:prstGeom>
        </p:spPr>
      </p:pic>
      <p:pic>
        <p:nvPicPr>
          <p:cNvPr id="7" name="Picture 6">
            <a:extLst>
              <a:ext uri="{FF2B5EF4-FFF2-40B4-BE49-F238E27FC236}">
                <a16:creationId xmlns:a16="http://schemas.microsoft.com/office/drawing/2014/main" id="{84509E54-45AA-7B22-F0D7-42E203FBE875}"/>
              </a:ext>
            </a:extLst>
          </p:cNvPr>
          <p:cNvPicPr>
            <a:picLocks noChangeAspect="1"/>
          </p:cNvPicPr>
          <p:nvPr/>
        </p:nvPicPr>
        <p:blipFill>
          <a:blip r:embed="rId4"/>
          <a:stretch>
            <a:fillRect/>
          </a:stretch>
        </p:blipFill>
        <p:spPr>
          <a:xfrm>
            <a:off x="4817327" y="1573095"/>
            <a:ext cx="2771270" cy="3180385"/>
          </a:xfrm>
          <a:prstGeom prst="rect">
            <a:avLst/>
          </a:prstGeom>
        </p:spPr>
      </p:pic>
    </p:spTree>
    <p:extLst>
      <p:ext uri="{BB962C8B-B14F-4D97-AF65-F5344CB8AC3E}">
        <p14:creationId xmlns:p14="http://schemas.microsoft.com/office/powerpoint/2010/main" val="4740515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35"/>
          <p:cNvSpPr txBox="1">
            <a:spLocks noGrp="1"/>
          </p:cNvSpPr>
          <p:nvPr>
            <p:ph type="title"/>
          </p:nvPr>
        </p:nvSpPr>
        <p:spPr>
          <a:xfrm>
            <a:off x="630790" y="207452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THE END</a:t>
            </a:r>
            <a:endParaRPr sz="4800" dirty="0"/>
          </a:p>
        </p:txBody>
      </p:sp>
    </p:spTree>
    <p:extLst>
      <p:ext uri="{BB962C8B-B14F-4D97-AF65-F5344CB8AC3E}">
        <p14:creationId xmlns:p14="http://schemas.microsoft.com/office/powerpoint/2010/main" val="1460940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27"/>
          <p:cNvSpPr txBox="1">
            <a:spLocks noGrp="1"/>
          </p:cNvSpPr>
          <p:nvPr>
            <p:ph type="body" idx="1"/>
          </p:nvPr>
        </p:nvSpPr>
        <p:spPr>
          <a:xfrm>
            <a:off x="720000" y="1724150"/>
            <a:ext cx="7704000" cy="2729100"/>
          </a:xfrm>
          <a:prstGeom prst="rect">
            <a:avLst/>
          </a:prstGeom>
        </p:spPr>
        <p:txBody>
          <a:bodyPr spcFirstLastPara="1" wrap="square" lIns="91425" tIns="91425" rIns="91425" bIns="91425" anchor="t" anchorCtr="0">
            <a:noAutofit/>
          </a:bodyPr>
          <a:lstStyle/>
          <a:p>
            <a:pPr marL="457200" lvl="0" indent="-317500" algn="just" rtl="0">
              <a:spcBef>
                <a:spcPts val="0"/>
              </a:spcBef>
              <a:spcAft>
                <a:spcPts val="0"/>
              </a:spcAft>
              <a:buClr>
                <a:schemeClr val="lt1"/>
              </a:buClr>
              <a:buSzPts val="1400"/>
              <a:buFont typeface="Montserrat"/>
              <a:buChar char="●"/>
            </a:pPr>
            <a:r>
              <a:rPr lang="en-US" dirty="0"/>
              <a:t>Movie Booking System is a project that focuses on the fundamental operations of a movie theatre. We were required to create a theatre operator system database for this coursework, which could store all the information required in a theatre. The system's functions include customer login, access to movie information, the ability to order cinema tickets, etc.</a:t>
            </a:r>
          </a:p>
          <a:p>
            <a:pPr marL="457200" lvl="0" indent="-317500" algn="just" rtl="0">
              <a:spcBef>
                <a:spcPts val="0"/>
              </a:spcBef>
              <a:spcAft>
                <a:spcPts val="0"/>
              </a:spcAft>
              <a:buClr>
                <a:schemeClr val="lt1"/>
              </a:buClr>
              <a:buSzPts val="1400"/>
              <a:buFont typeface="Montserrat"/>
              <a:buChar char="●"/>
            </a:pPr>
            <a:endParaRPr lang="en-US" dirty="0"/>
          </a:p>
          <a:p>
            <a:pPr marL="457200" lvl="0" indent="-317500" algn="just" rtl="0">
              <a:spcBef>
                <a:spcPts val="0"/>
              </a:spcBef>
              <a:spcAft>
                <a:spcPts val="0"/>
              </a:spcAft>
              <a:buClr>
                <a:schemeClr val="lt1"/>
              </a:buClr>
              <a:buSzPts val="1400"/>
              <a:buFont typeface="Montserrat"/>
              <a:buChar char="●"/>
            </a:pPr>
            <a:r>
              <a:rPr lang="en-US" dirty="0"/>
              <a:t>There could be more than one film playing in a theatre. It operates on various days and times. Monitoring regular updates or which movies are no longer showing in theatres is difficult. The theatre management System was created to get around these limitations.</a:t>
            </a:r>
          </a:p>
          <a:p>
            <a:pPr marL="457200" lvl="0" indent="-317500" algn="just" rtl="0">
              <a:spcBef>
                <a:spcPts val="0"/>
              </a:spcBef>
              <a:spcAft>
                <a:spcPts val="0"/>
              </a:spcAft>
              <a:buClr>
                <a:schemeClr val="lt1"/>
              </a:buClr>
              <a:buSzPts val="1400"/>
              <a:buFont typeface="Montserrat"/>
              <a:buChar char="●"/>
            </a:pPr>
            <a:endParaRPr lang="en-IN" dirty="0"/>
          </a:p>
        </p:txBody>
      </p:sp>
      <p:sp>
        <p:nvSpPr>
          <p:cNvPr id="595" name="Google Shape;595;p27"/>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ABSTRACT</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80CB8-459A-CA11-DE44-0B11364DB7E0}"/>
              </a:ext>
            </a:extLst>
          </p:cNvPr>
          <p:cNvSpPr>
            <a:spLocks noGrp="1"/>
          </p:cNvSpPr>
          <p:nvPr>
            <p:ph type="title"/>
          </p:nvPr>
        </p:nvSpPr>
        <p:spPr/>
        <p:txBody>
          <a:bodyPr/>
          <a:lstStyle/>
          <a:p>
            <a:r>
              <a:rPr lang="en-IN" dirty="0"/>
              <a:t>SCHEMA DESIGN</a:t>
            </a:r>
          </a:p>
        </p:txBody>
      </p:sp>
      <p:pic>
        <p:nvPicPr>
          <p:cNvPr id="4" name="Picture 3">
            <a:extLst>
              <a:ext uri="{FF2B5EF4-FFF2-40B4-BE49-F238E27FC236}">
                <a16:creationId xmlns:a16="http://schemas.microsoft.com/office/drawing/2014/main" id="{363E26DD-34BF-ECC9-D633-C2F4A10EDCF4}"/>
              </a:ext>
            </a:extLst>
          </p:cNvPr>
          <p:cNvPicPr>
            <a:picLocks noChangeAspect="1"/>
          </p:cNvPicPr>
          <p:nvPr/>
        </p:nvPicPr>
        <p:blipFill>
          <a:blip r:embed="rId2"/>
          <a:stretch>
            <a:fillRect/>
          </a:stretch>
        </p:blipFill>
        <p:spPr>
          <a:xfrm>
            <a:off x="2025804" y="1669544"/>
            <a:ext cx="5354215" cy="2986648"/>
          </a:xfrm>
          <a:prstGeom prst="rect">
            <a:avLst/>
          </a:prstGeom>
        </p:spPr>
      </p:pic>
    </p:spTree>
    <p:extLst>
      <p:ext uri="{BB962C8B-B14F-4D97-AF65-F5344CB8AC3E}">
        <p14:creationId xmlns:p14="http://schemas.microsoft.com/office/powerpoint/2010/main" val="33025100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28"/>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SOFTWARE REQUIREMENTS</a:t>
            </a:r>
            <a:endParaRPr dirty="0"/>
          </a:p>
        </p:txBody>
      </p:sp>
      <p:cxnSp>
        <p:nvCxnSpPr>
          <p:cNvPr id="602" name="Google Shape;602;p28"/>
          <p:cNvCxnSpPr/>
          <p:nvPr/>
        </p:nvCxnSpPr>
        <p:spPr>
          <a:xfrm>
            <a:off x="1176750" y="3660230"/>
            <a:ext cx="6790500" cy="0"/>
          </a:xfrm>
          <a:prstGeom prst="straightConnector1">
            <a:avLst/>
          </a:prstGeom>
          <a:noFill/>
          <a:ln w="19050" cap="flat" cmpd="sng">
            <a:solidFill>
              <a:schemeClr val="lt1"/>
            </a:solidFill>
            <a:prstDash val="solid"/>
            <a:round/>
            <a:headEnd type="none" w="med" len="med"/>
            <a:tailEnd type="none" w="med" len="med"/>
          </a:ln>
        </p:spPr>
      </p:cxnSp>
      <p:cxnSp>
        <p:nvCxnSpPr>
          <p:cNvPr id="604" name="Google Shape;604;p28"/>
          <p:cNvCxnSpPr/>
          <p:nvPr/>
        </p:nvCxnSpPr>
        <p:spPr>
          <a:xfrm>
            <a:off x="1176750" y="2241367"/>
            <a:ext cx="6790500" cy="0"/>
          </a:xfrm>
          <a:prstGeom prst="straightConnector1">
            <a:avLst/>
          </a:prstGeom>
          <a:noFill/>
          <a:ln w="19050" cap="flat" cmpd="sng">
            <a:solidFill>
              <a:schemeClr val="lt1"/>
            </a:solidFill>
            <a:prstDash val="solid"/>
            <a:round/>
            <a:headEnd type="none" w="med" len="med"/>
            <a:tailEnd type="none" w="med" len="med"/>
          </a:ln>
        </p:spPr>
      </p:cxnSp>
      <p:graphicFrame>
        <p:nvGraphicFramePr>
          <p:cNvPr id="606" name="Google Shape;606;p28"/>
          <p:cNvGraphicFramePr/>
          <p:nvPr>
            <p:extLst>
              <p:ext uri="{D42A27DB-BD31-4B8C-83A1-F6EECF244321}">
                <p14:modId xmlns:p14="http://schemas.microsoft.com/office/powerpoint/2010/main" val="1150251587"/>
              </p:ext>
            </p:extLst>
          </p:nvPr>
        </p:nvGraphicFramePr>
        <p:xfrm>
          <a:off x="1176750" y="2282530"/>
          <a:ext cx="6790500" cy="1737305"/>
        </p:xfrm>
        <a:graphic>
          <a:graphicData uri="http://schemas.openxmlformats.org/drawingml/2006/table">
            <a:tbl>
              <a:tblPr>
                <a:noFill/>
                <a:tableStyleId>{AEFA7615-4715-4597-924F-859ACB6A6B64}</a:tableStyleId>
              </a:tblPr>
              <a:tblGrid>
                <a:gridCol w="2263500">
                  <a:extLst>
                    <a:ext uri="{9D8B030D-6E8A-4147-A177-3AD203B41FA5}">
                      <a16:colId xmlns:a16="http://schemas.microsoft.com/office/drawing/2014/main" val="20000"/>
                    </a:ext>
                  </a:extLst>
                </a:gridCol>
                <a:gridCol w="2263500">
                  <a:extLst>
                    <a:ext uri="{9D8B030D-6E8A-4147-A177-3AD203B41FA5}">
                      <a16:colId xmlns:a16="http://schemas.microsoft.com/office/drawing/2014/main" val="20001"/>
                    </a:ext>
                  </a:extLst>
                </a:gridCol>
                <a:gridCol w="2263500">
                  <a:extLst>
                    <a:ext uri="{9D8B030D-6E8A-4147-A177-3AD203B41FA5}">
                      <a16:colId xmlns:a16="http://schemas.microsoft.com/office/drawing/2014/main" val="20002"/>
                    </a:ext>
                  </a:extLst>
                </a:gridCol>
              </a:tblGrid>
              <a:tr h="454728">
                <a:tc>
                  <a:txBody>
                    <a:bodyPr/>
                    <a:lstStyle/>
                    <a:p>
                      <a:pPr marL="0" lvl="0" indent="0" algn="l" rtl="0">
                        <a:spcBef>
                          <a:spcPts val="0"/>
                        </a:spcBef>
                        <a:spcAft>
                          <a:spcPts val="0"/>
                        </a:spcAft>
                        <a:buNone/>
                      </a:pPr>
                      <a:r>
                        <a:rPr lang="en" sz="1800" b="1" dirty="0">
                          <a:solidFill>
                            <a:schemeClr val="lt1"/>
                          </a:solidFill>
                          <a:latin typeface="Open Sans"/>
                          <a:ea typeface="Open Sans"/>
                          <a:cs typeface="Open Sans"/>
                          <a:sym typeface="Open Sans"/>
                        </a:rPr>
                        <a:t>ORACLE DATABASE 11G            </a:t>
                      </a:r>
                    </a:p>
                    <a:p>
                      <a:pPr marL="0" lvl="0" indent="0" algn="l" rtl="0">
                        <a:spcBef>
                          <a:spcPts val="0"/>
                        </a:spcBef>
                        <a:spcAft>
                          <a:spcPts val="0"/>
                        </a:spcAft>
                        <a:buNone/>
                      </a:pP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800" b="1" dirty="0">
                          <a:solidFill>
                            <a:schemeClr val="lt1"/>
                          </a:solidFill>
                          <a:latin typeface="Open Sans"/>
                          <a:ea typeface="Open Sans"/>
                          <a:cs typeface="Open Sans"/>
                          <a:sym typeface="Open Sans"/>
                        </a:rPr>
                        <a:t>ORACLE SQL DEVELOPER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 sz="1800" b="1" dirty="0">
                        <a:solidFill>
                          <a:schemeClr val="lt1"/>
                        </a:solidFill>
                        <a:latin typeface="Open Sans"/>
                        <a:ea typeface="Open Sans"/>
                        <a:cs typeface="Open Sans"/>
                        <a:sym typeface="Open Sans"/>
                      </a:endParaRPr>
                    </a:p>
                    <a:p>
                      <a:pPr marL="0" lvl="0" indent="0" algn="l" rtl="0">
                        <a:spcBef>
                          <a:spcPts val="0"/>
                        </a:spcBef>
                        <a:spcAft>
                          <a:spcPts val="0"/>
                        </a:spcAft>
                        <a:buNone/>
                      </a:pP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IN" sz="1800" b="1" dirty="0">
                          <a:solidFill>
                            <a:schemeClr val="lt1"/>
                          </a:solidFill>
                          <a:latin typeface="Open Sans"/>
                          <a:ea typeface="Open Sans"/>
                          <a:cs typeface="Open Sans"/>
                          <a:sym typeface="Open Sans"/>
                        </a:rPr>
                        <a:t>PYTHON</a:t>
                      </a: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0"/>
                  </a:ext>
                </a:extLst>
              </a:tr>
              <a:tr h="457175">
                <a:tc>
                  <a:txBody>
                    <a:bodyPr/>
                    <a:lstStyle/>
                    <a:p>
                      <a:pPr marL="0" lvl="0" indent="0" algn="l" rtl="0">
                        <a:spcBef>
                          <a:spcPts val="0"/>
                        </a:spcBef>
                        <a:spcAft>
                          <a:spcPts val="0"/>
                        </a:spcAft>
                        <a:buNone/>
                      </a:pP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607" name="Google Shape;607;p28"/>
          <p:cNvGraphicFramePr/>
          <p:nvPr>
            <p:extLst>
              <p:ext uri="{D42A27DB-BD31-4B8C-83A1-F6EECF244321}">
                <p14:modId xmlns:p14="http://schemas.microsoft.com/office/powerpoint/2010/main" val="988902975"/>
              </p:ext>
            </p:extLst>
          </p:nvPr>
        </p:nvGraphicFramePr>
        <p:xfrm>
          <a:off x="1176750" y="3690437"/>
          <a:ext cx="6790500" cy="914350"/>
        </p:xfrm>
        <a:graphic>
          <a:graphicData uri="http://schemas.openxmlformats.org/drawingml/2006/table">
            <a:tbl>
              <a:tblPr>
                <a:noFill/>
                <a:tableStyleId>{AEFA7615-4715-4597-924F-859ACB6A6B64}</a:tableStyleId>
              </a:tblPr>
              <a:tblGrid>
                <a:gridCol w="2263500">
                  <a:extLst>
                    <a:ext uri="{9D8B030D-6E8A-4147-A177-3AD203B41FA5}">
                      <a16:colId xmlns:a16="http://schemas.microsoft.com/office/drawing/2014/main" val="20000"/>
                    </a:ext>
                  </a:extLst>
                </a:gridCol>
                <a:gridCol w="2336082">
                  <a:extLst>
                    <a:ext uri="{9D8B030D-6E8A-4147-A177-3AD203B41FA5}">
                      <a16:colId xmlns:a16="http://schemas.microsoft.com/office/drawing/2014/main" val="20001"/>
                    </a:ext>
                  </a:extLst>
                </a:gridCol>
                <a:gridCol w="2190918">
                  <a:extLst>
                    <a:ext uri="{9D8B030D-6E8A-4147-A177-3AD203B41FA5}">
                      <a16:colId xmlns:a16="http://schemas.microsoft.com/office/drawing/2014/main" val="20002"/>
                    </a:ext>
                  </a:extLst>
                </a:gridCol>
              </a:tblGrid>
              <a:tr h="457175">
                <a:tc>
                  <a:txBody>
                    <a:bodyPr/>
                    <a:lstStyle/>
                    <a:p>
                      <a:pPr marL="0" lvl="0" indent="0" algn="l" rtl="0">
                        <a:spcBef>
                          <a:spcPts val="0"/>
                        </a:spcBef>
                        <a:spcAft>
                          <a:spcPts val="0"/>
                        </a:spcAft>
                        <a:buNone/>
                      </a:pPr>
                      <a:r>
                        <a:rPr lang="en" sz="1800" b="1" dirty="0">
                          <a:solidFill>
                            <a:schemeClr val="lt1"/>
                          </a:solidFill>
                          <a:latin typeface="Open Sans"/>
                          <a:ea typeface="Open Sans"/>
                          <a:cs typeface="Open Sans"/>
                          <a:sym typeface="Open Sans"/>
                        </a:rPr>
                        <a:t>HTML</a:t>
                      </a: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800" b="1" dirty="0">
                          <a:solidFill>
                            <a:schemeClr val="lt1"/>
                          </a:solidFill>
                          <a:latin typeface="Open Sans"/>
                          <a:ea typeface="Open Sans"/>
                          <a:cs typeface="Open Sans"/>
                          <a:sym typeface="Open Sans"/>
                        </a:rPr>
                        <a:t>CSS</a:t>
                      </a: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800" b="1" dirty="0">
                          <a:solidFill>
                            <a:schemeClr val="lt1"/>
                          </a:solidFill>
                          <a:latin typeface="Open Sans"/>
                          <a:ea typeface="Open Sans"/>
                          <a:cs typeface="Open Sans"/>
                          <a:sym typeface="Open Sans"/>
                        </a:rPr>
                        <a:t>JAVASCRIPT</a:t>
                      </a: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0"/>
                  </a:ext>
                </a:extLst>
              </a:tr>
              <a:tr h="457175">
                <a:tc>
                  <a:txBody>
                    <a:bodyPr/>
                    <a:lstStyle/>
                    <a:p>
                      <a:pPr marL="0" lvl="0" indent="0" algn="l" rtl="0">
                        <a:spcBef>
                          <a:spcPts val="0"/>
                        </a:spcBef>
                        <a:spcAft>
                          <a:spcPts val="0"/>
                        </a:spcAft>
                        <a:buNone/>
                      </a:pP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IN" sz="1800" b="1" dirty="0">
                          <a:solidFill>
                            <a:schemeClr val="lt1"/>
                          </a:solidFill>
                          <a:latin typeface="Open Sans"/>
                          <a:ea typeface="Open Sans"/>
                          <a:cs typeface="Open Sans"/>
                          <a:sym typeface="Open Sans"/>
                        </a:rPr>
                        <a:t>TORNADO</a:t>
                      </a: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800" b="1" dirty="0">
                        <a:solidFill>
                          <a:schemeClr val="lt1"/>
                        </a:solidFill>
                        <a:latin typeface="Open Sans"/>
                        <a:ea typeface="Open Sans"/>
                        <a:cs typeface="Open Sans"/>
                        <a:sym typeface="Open Sans"/>
                      </a:endParaRPr>
                    </a:p>
                  </a:txBody>
                  <a:tcPr marL="91425" marR="91425" marT="91425" marB="91425" anchor="ctr">
                    <a:lnL w="19050" cap="flat" cmpd="sng">
                      <a:solidFill>
                        <a:schemeClr val="lt1">
                          <a:alpha val="0"/>
                        </a:schemeClr>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29"/>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SIGN-UP PAGE</a:t>
            </a:r>
            <a:endParaRPr dirty="0"/>
          </a:p>
        </p:txBody>
      </p:sp>
      <p:cxnSp>
        <p:nvCxnSpPr>
          <p:cNvPr id="614" name="Google Shape;614;p29"/>
          <p:cNvCxnSpPr/>
          <p:nvPr/>
        </p:nvCxnSpPr>
        <p:spPr>
          <a:xfrm>
            <a:off x="2513118" y="1618175"/>
            <a:ext cx="0" cy="2985900"/>
          </a:xfrm>
          <a:prstGeom prst="straightConnector1">
            <a:avLst/>
          </a:prstGeom>
          <a:noFill/>
          <a:ln w="19050" cap="flat" cmpd="sng">
            <a:solidFill>
              <a:schemeClr val="lt1"/>
            </a:solidFill>
            <a:prstDash val="solid"/>
            <a:round/>
            <a:headEnd type="none" w="med" len="med"/>
            <a:tailEnd type="none" w="med" len="med"/>
          </a:ln>
        </p:spPr>
      </p:cxnSp>
      <p:pic>
        <p:nvPicPr>
          <p:cNvPr id="4" name="Picture 3">
            <a:extLst>
              <a:ext uri="{FF2B5EF4-FFF2-40B4-BE49-F238E27FC236}">
                <a16:creationId xmlns:a16="http://schemas.microsoft.com/office/drawing/2014/main" id="{5F004DE3-AC80-9255-37CC-2B2B4F4AA650}"/>
              </a:ext>
            </a:extLst>
          </p:cNvPr>
          <p:cNvPicPr>
            <a:picLocks noChangeAspect="1"/>
          </p:cNvPicPr>
          <p:nvPr/>
        </p:nvPicPr>
        <p:blipFill>
          <a:blip r:embed="rId3"/>
          <a:stretch>
            <a:fillRect/>
          </a:stretch>
        </p:blipFill>
        <p:spPr>
          <a:xfrm>
            <a:off x="3397406" y="1480063"/>
            <a:ext cx="2349187" cy="3285892"/>
          </a:xfrm>
          <a:prstGeom prst="rect">
            <a:avLst/>
          </a:prstGeom>
        </p:spPr>
      </p:pic>
      <p:sp>
        <p:nvSpPr>
          <p:cNvPr id="5" name="TextBox 4">
            <a:extLst>
              <a:ext uri="{FF2B5EF4-FFF2-40B4-BE49-F238E27FC236}">
                <a16:creationId xmlns:a16="http://schemas.microsoft.com/office/drawing/2014/main" id="{C61519D1-FA4F-0187-EEA3-3EF2B9241493}"/>
              </a:ext>
            </a:extLst>
          </p:cNvPr>
          <p:cNvSpPr txBox="1"/>
          <p:nvPr/>
        </p:nvSpPr>
        <p:spPr>
          <a:xfrm>
            <a:off x="825190" y="2571750"/>
            <a:ext cx="1494264" cy="338554"/>
          </a:xfrm>
          <a:prstGeom prst="rect">
            <a:avLst/>
          </a:prstGeom>
          <a:noFill/>
        </p:spPr>
        <p:txBody>
          <a:bodyPr wrap="square" rtlCol="0">
            <a:spAutoFit/>
          </a:bodyPr>
          <a:lstStyle/>
          <a:p>
            <a:r>
              <a:rPr lang="en-IN" sz="1600" b="1" dirty="0">
                <a:solidFill>
                  <a:schemeClr val="bg1"/>
                </a:solidFill>
              </a:rPr>
              <a:t>INTERFACE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29"/>
          <p:cNvSpPr txBox="1">
            <a:spLocks noGrp="1"/>
          </p:cNvSpPr>
          <p:nvPr>
            <p:ph type="title"/>
          </p:nvPr>
        </p:nvSpPr>
        <p:spPr>
          <a:xfrm>
            <a:off x="535757" y="86275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SIGN-IN PAGE</a:t>
            </a:r>
            <a:endParaRPr dirty="0"/>
          </a:p>
        </p:txBody>
      </p:sp>
      <p:cxnSp>
        <p:nvCxnSpPr>
          <p:cNvPr id="614" name="Google Shape;614;p29"/>
          <p:cNvCxnSpPr/>
          <p:nvPr/>
        </p:nvCxnSpPr>
        <p:spPr>
          <a:xfrm>
            <a:off x="2513118" y="1618175"/>
            <a:ext cx="0" cy="2985900"/>
          </a:xfrm>
          <a:prstGeom prst="straightConnector1">
            <a:avLst/>
          </a:prstGeom>
          <a:noFill/>
          <a:ln w="19050" cap="flat" cmpd="sng">
            <a:solidFill>
              <a:schemeClr val="lt1"/>
            </a:solidFill>
            <a:prstDash val="solid"/>
            <a:round/>
            <a:headEnd type="none" w="med" len="med"/>
            <a:tailEnd type="none" w="med" len="med"/>
          </a:ln>
        </p:spPr>
      </p:cxnSp>
      <p:pic>
        <p:nvPicPr>
          <p:cNvPr id="3" name="Picture 2">
            <a:extLst>
              <a:ext uri="{FF2B5EF4-FFF2-40B4-BE49-F238E27FC236}">
                <a16:creationId xmlns:a16="http://schemas.microsoft.com/office/drawing/2014/main" id="{A3BBC40C-347A-739E-450A-96E4C6DFAB6B}"/>
              </a:ext>
            </a:extLst>
          </p:cNvPr>
          <p:cNvPicPr>
            <a:picLocks noChangeAspect="1"/>
          </p:cNvPicPr>
          <p:nvPr/>
        </p:nvPicPr>
        <p:blipFill>
          <a:blip r:embed="rId3"/>
          <a:stretch>
            <a:fillRect/>
          </a:stretch>
        </p:blipFill>
        <p:spPr>
          <a:xfrm>
            <a:off x="3166949" y="1787862"/>
            <a:ext cx="2672077" cy="2646525"/>
          </a:xfrm>
          <a:prstGeom prst="rect">
            <a:avLst/>
          </a:prstGeom>
        </p:spPr>
      </p:pic>
    </p:spTree>
    <p:extLst>
      <p:ext uri="{BB962C8B-B14F-4D97-AF65-F5344CB8AC3E}">
        <p14:creationId xmlns:p14="http://schemas.microsoft.com/office/powerpoint/2010/main" val="3713933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29"/>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HOME PAGE</a:t>
            </a:r>
            <a:endParaRPr dirty="0"/>
          </a:p>
        </p:txBody>
      </p:sp>
      <p:sp>
        <p:nvSpPr>
          <p:cNvPr id="613" name="Google Shape;613;p29"/>
          <p:cNvSpPr txBox="1"/>
          <p:nvPr/>
        </p:nvSpPr>
        <p:spPr>
          <a:xfrm>
            <a:off x="715100" y="2523575"/>
            <a:ext cx="1760400" cy="107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solidFill>
                  <a:schemeClr val="lt1"/>
                </a:solidFill>
                <a:latin typeface="Open Sans"/>
                <a:ea typeface="Open Sans"/>
                <a:cs typeface="Open Sans"/>
                <a:sym typeface="Open Sans"/>
              </a:rPr>
              <a:t>HOME</a:t>
            </a:r>
            <a:endParaRPr sz="2000" b="1" dirty="0">
              <a:solidFill>
                <a:schemeClr val="lt1"/>
              </a:solidFill>
              <a:latin typeface="Open Sans"/>
              <a:ea typeface="Open Sans"/>
              <a:cs typeface="Open Sans"/>
              <a:sym typeface="Open Sans"/>
            </a:endParaRPr>
          </a:p>
        </p:txBody>
      </p:sp>
      <p:cxnSp>
        <p:nvCxnSpPr>
          <p:cNvPr id="614" name="Google Shape;614;p29"/>
          <p:cNvCxnSpPr/>
          <p:nvPr/>
        </p:nvCxnSpPr>
        <p:spPr>
          <a:xfrm>
            <a:off x="2513118" y="1618175"/>
            <a:ext cx="0" cy="2985900"/>
          </a:xfrm>
          <a:prstGeom prst="straightConnector1">
            <a:avLst/>
          </a:prstGeom>
          <a:noFill/>
          <a:ln w="19050" cap="flat" cmpd="sng">
            <a:solidFill>
              <a:schemeClr val="lt1"/>
            </a:solidFill>
            <a:prstDash val="solid"/>
            <a:round/>
            <a:headEnd type="none" w="med" len="med"/>
            <a:tailEnd type="none" w="med" len="med"/>
          </a:ln>
        </p:spPr>
      </p:cxnSp>
      <p:pic>
        <p:nvPicPr>
          <p:cNvPr id="3" name="Picture 2">
            <a:extLst>
              <a:ext uri="{FF2B5EF4-FFF2-40B4-BE49-F238E27FC236}">
                <a16:creationId xmlns:a16="http://schemas.microsoft.com/office/drawing/2014/main" id="{75B5AE13-1259-1F02-834A-E497073FEFCF}"/>
              </a:ext>
            </a:extLst>
          </p:cNvPr>
          <p:cNvPicPr>
            <a:picLocks noChangeAspect="1"/>
          </p:cNvPicPr>
          <p:nvPr/>
        </p:nvPicPr>
        <p:blipFill rotWithShape="1">
          <a:blip r:embed="rId3"/>
          <a:srcRect l="21028" r="22779"/>
          <a:stretch/>
        </p:blipFill>
        <p:spPr>
          <a:xfrm>
            <a:off x="3107474" y="1480063"/>
            <a:ext cx="3917792" cy="3206320"/>
          </a:xfrm>
          <a:prstGeom prst="rect">
            <a:avLst/>
          </a:prstGeom>
        </p:spPr>
      </p:pic>
    </p:spTree>
    <p:extLst>
      <p:ext uri="{BB962C8B-B14F-4D97-AF65-F5344CB8AC3E}">
        <p14:creationId xmlns:p14="http://schemas.microsoft.com/office/powerpoint/2010/main" val="143789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34"/>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TICKET BOOKING</a:t>
            </a:r>
            <a:endParaRPr dirty="0"/>
          </a:p>
        </p:txBody>
      </p:sp>
      <p:cxnSp>
        <p:nvCxnSpPr>
          <p:cNvPr id="740" name="Google Shape;740;p34"/>
          <p:cNvCxnSpPr/>
          <p:nvPr/>
        </p:nvCxnSpPr>
        <p:spPr>
          <a:xfrm>
            <a:off x="3376100" y="1618175"/>
            <a:ext cx="0" cy="2985900"/>
          </a:xfrm>
          <a:prstGeom prst="straightConnector1">
            <a:avLst/>
          </a:prstGeom>
          <a:noFill/>
          <a:ln w="19050" cap="flat" cmpd="sng">
            <a:solidFill>
              <a:schemeClr val="lt1"/>
            </a:solidFill>
            <a:prstDash val="solid"/>
            <a:round/>
            <a:headEnd type="none" w="med" len="med"/>
            <a:tailEnd type="none" w="med" len="med"/>
          </a:ln>
        </p:spPr>
      </p:cxnSp>
      <p:sp>
        <p:nvSpPr>
          <p:cNvPr id="2" name="Google Shape;768;p35">
            <a:extLst>
              <a:ext uri="{FF2B5EF4-FFF2-40B4-BE49-F238E27FC236}">
                <a16:creationId xmlns:a16="http://schemas.microsoft.com/office/drawing/2014/main" id="{67F20988-E285-2F5F-1468-BDF805F7EBB1}"/>
              </a:ext>
            </a:extLst>
          </p:cNvPr>
          <p:cNvSpPr txBox="1"/>
          <p:nvPr/>
        </p:nvSpPr>
        <p:spPr>
          <a:xfrm>
            <a:off x="720000" y="2369400"/>
            <a:ext cx="2539648" cy="40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lt1"/>
                </a:solidFill>
                <a:latin typeface="Open Sans"/>
                <a:ea typeface="Open Sans"/>
                <a:cs typeface="Open Sans"/>
                <a:sym typeface="Open Sans"/>
              </a:rPr>
              <a:t>FILMS OF THE DAY</a:t>
            </a:r>
            <a:endParaRPr sz="2000" b="1" dirty="0">
              <a:solidFill>
                <a:schemeClr val="lt1"/>
              </a:solidFill>
              <a:latin typeface="Open Sans"/>
              <a:ea typeface="Open Sans"/>
              <a:cs typeface="Open Sans"/>
              <a:sym typeface="Open Sans"/>
            </a:endParaRPr>
          </a:p>
        </p:txBody>
      </p:sp>
      <p:pic>
        <p:nvPicPr>
          <p:cNvPr id="4" name="Picture 3">
            <a:extLst>
              <a:ext uri="{FF2B5EF4-FFF2-40B4-BE49-F238E27FC236}">
                <a16:creationId xmlns:a16="http://schemas.microsoft.com/office/drawing/2014/main" id="{2CD0B5B8-115B-9868-6CE1-C80A02A7A0DC}"/>
              </a:ext>
            </a:extLst>
          </p:cNvPr>
          <p:cNvPicPr>
            <a:picLocks noChangeAspect="1"/>
          </p:cNvPicPr>
          <p:nvPr/>
        </p:nvPicPr>
        <p:blipFill>
          <a:blip r:embed="rId3"/>
          <a:stretch>
            <a:fillRect/>
          </a:stretch>
        </p:blipFill>
        <p:spPr>
          <a:xfrm>
            <a:off x="3898635" y="1681814"/>
            <a:ext cx="3997189" cy="29859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34"/>
          <p:cNvSpPr txBox="1">
            <a:spLocks noGrp="1"/>
          </p:cNvSpPr>
          <p:nvPr>
            <p:ph type="title"/>
          </p:nvPr>
        </p:nvSpPr>
        <p:spPr>
          <a:xfrm>
            <a:off x="720000" y="90736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GENRE</a:t>
            </a:r>
            <a:endParaRPr dirty="0"/>
          </a:p>
        </p:txBody>
      </p:sp>
      <p:cxnSp>
        <p:nvCxnSpPr>
          <p:cNvPr id="740" name="Google Shape;740;p34"/>
          <p:cNvCxnSpPr/>
          <p:nvPr/>
        </p:nvCxnSpPr>
        <p:spPr>
          <a:xfrm>
            <a:off x="3376100" y="1618175"/>
            <a:ext cx="0" cy="2985900"/>
          </a:xfrm>
          <a:prstGeom prst="straightConnector1">
            <a:avLst/>
          </a:prstGeom>
          <a:noFill/>
          <a:ln w="19050" cap="flat" cmpd="sng">
            <a:solidFill>
              <a:schemeClr val="lt1"/>
            </a:solidFill>
            <a:prstDash val="solid"/>
            <a:round/>
            <a:headEnd type="none" w="med" len="med"/>
            <a:tailEnd type="none" w="med" len="med"/>
          </a:ln>
        </p:spPr>
      </p:cxnSp>
      <p:sp>
        <p:nvSpPr>
          <p:cNvPr id="2" name="Google Shape;768;p35">
            <a:extLst>
              <a:ext uri="{FF2B5EF4-FFF2-40B4-BE49-F238E27FC236}">
                <a16:creationId xmlns:a16="http://schemas.microsoft.com/office/drawing/2014/main" id="{67F20988-E285-2F5F-1468-BDF805F7EBB1}"/>
              </a:ext>
            </a:extLst>
          </p:cNvPr>
          <p:cNvSpPr txBox="1"/>
          <p:nvPr/>
        </p:nvSpPr>
        <p:spPr>
          <a:xfrm>
            <a:off x="720000" y="2369400"/>
            <a:ext cx="2539648" cy="40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lt1"/>
                </a:solidFill>
                <a:latin typeface="Open Sans"/>
                <a:ea typeface="Open Sans"/>
                <a:cs typeface="Open Sans"/>
                <a:sym typeface="Open Sans"/>
              </a:rPr>
              <a:t>ACTION</a:t>
            </a:r>
            <a:endParaRPr sz="2000" b="1" dirty="0">
              <a:solidFill>
                <a:schemeClr val="lt1"/>
              </a:solidFill>
              <a:latin typeface="Open Sans"/>
              <a:ea typeface="Open Sans"/>
              <a:cs typeface="Open Sans"/>
              <a:sym typeface="Open Sans"/>
            </a:endParaRPr>
          </a:p>
        </p:txBody>
      </p:sp>
      <p:pic>
        <p:nvPicPr>
          <p:cNvPr id="4" name="Picture 3">
            <a:extLst>
              <a:ext uri="{FF2B5EF4-FFF2-40B4-BE49-F238E27FC236}">
                <a16:creationId xmlns:a16="http://schemas.microsoft.com/office/drawing/2014/main" id="{09FF9AFC-9C8F-3437-F484-A7F01146EDDE}"/>
              </a:ext>
            </a:extLst>
          </p:cNvPr>
          <p:cNvPicPr>
            <a:picLocks noChangeAspect="1"/>
          </p:cNvPicPr>
          <p:nvPr/>
        </p:nvPicPr>
        <p:blipFill>
          <a:blip r:embed="rId3"/>
          <a:stretch>
            <a:fillRect/>
          </a:stretch>
        </p:blipFill>
        <p:spPr>
          <a:xfrm>
            <a:off x="3754110" y="1618175"/>
            <a:ext cx="4270988" cy="3180885"/>
          </a:xfrm>
          <a:prstGeom prst="rect">
            <a:avLst/>
          </a:prstGeom>
        </p:spPr>
      </p:pic>
    </p:spTree>
    <p:extLst>
      <p:ext uri="{BB962C8B-B14F-4D97-AF65-F5344CB8AC3E}">
        <p14:creationId xmlns:p14="http://schemas.microsoft.com/office/powerpoint/2010/main" val="40678749"/>
      </p:ext>
    </p:extLst>
  </p:cSld>
  <p:clrMapOvr>
    <a:masterClrMapping/>
  </p:clrMapOvr>
</p:sld>
</file>

<file path=ppt/theme/theme1.xml><?xml version="1.0" encoding="utf-8"?>
<a:theme xmlns:a="http://schemas.openxmlformats.org/drawingml/2006/main" name="Table Read Meeting Infographics by Slidesgo">
  <a:themeElements>
    <a:clrScheme name="Simple Light">
      <a:dk1>
        <a:srgbClr val="000000"/>
      </a:dk1>
      <a:lt1>
        <a:srgbClr val="FFFFFF"/>
      </a:lt1>
      <a:dk2>
        <a:srgbClr val="CCCCCC"/>
      </a:dk2>
      <a:lt2>
        <a:srgbClr val="A2BBCA"/>
      </a:lt2>
      <a:accent1>
        <a:srgbClr val="CAC6A2"/>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1758</TotalTime>
  <Words>164</Words>
  <Application>Microsoft Office PowerPoint</Application>
  <PresentationFormat>On-screen Show (16:9)</PresentationFormat>
  <Paragraphs>36</Paragraphs>
  <Slides>15</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Be Vietnam</vt:lpstr>
      <vt:lpstr>Be Vietnam Pro</vt:lpstr>
      <vt:lpstr>Open Sans</vt:lpstr>
      <vt:lpstr>Bebas Neue</vt:lpstr>
      <vt:lpstr>Arial</vt:lpstr>
      <vt:lpstr>Montserrat</vt:lpstr>
      <vt:lpstr>Table Read Meeting Infographics by Slidesgo</vt:lpstr>
      <vt:lpstr>MOVIE BOOKING SYSTEM</vt:lpstr>
      <vt:lpstr>ABSTRACT</vt:lpstr>
      <vt:lpstr>SCHEMA DESIGN</vt:lpstr>
      <vt:lpstr>SOFTWARE REQUIREMENTS</vt:lpstr>
      <vt:lpstr>SIGN-UP PAGE</vt:lpstr>
      <vt:lpstr>SIGN-IN PAGE</vt:lpstr>
      <vt:lpstr>HOME PAGE</vt:lpstr>
      <vt:lpstr>TICKET BOOKING</vt:lpstr>
      <vt:lpstr>GENRE</vt:lpstr>
      <vt:lpstr>GENRE</vt:lpstr>
      <vt:lpstr>GENRE</vt:lpstr>
      <vt:lpstr>INTERFACE</vt:lpstr>
      <vt:lpstr>SELECTING SEATS</vt:lpstr>
      <vt:lpstr>BOOKING HISTORY</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BOOKING SYSTEM</dc:title>
  <cp:lastModifiedBy>Pecheti Shiva Teja</cp:lastModifiedBy>
  <cp:revision>5</cp:revision>
  <dcterms:modified xsi:type="dcterms:W3CDTF">2024-01-22T16:44:51Z</dcterms:modified>
</cp:coreProperties>
</file>